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6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п. Пушкино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5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п. Пушкино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596"/>
            <a:ext cx="6858000" cy="87154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286644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 6 м., ширина 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357166" y="7358082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 6 м., ширина 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849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п. Пушкино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86</cp:revision>
  <dcterms:modified xsi:type="dcterms:W3CDTF">2021-08-10T11:33:28Z</dcterms:modified>
</cp:coreProperties>
</file>