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с применением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вендингового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торгового автомата по адресу:                 г. Саранск,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ул. Косарева, 50 (в районе ТК «Заречный»)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8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</a:t>
            </a:r>
            <a:r>
              <a:rPr lang="ru-RU" b="1" dirty="0" smtClean="0">
                <a:latin typeface="Book Antiqua" pitchFamily="18" charset="0"/>
              </a:rPr>
              <a:t>сырым молоком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smtClean="0">
                <a:latin typeface="Book Antiqua" pitchFamily="18" charset="0"/>
              </a:rPr>
              <a:t>6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smtClean="0">
                <a:latin typeface="Book Antiqua" pitchFamily="18" charset="0"/>
              </a:rPr>
              <a:t>кв.м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8" y="7786710"/>
            <a:ext cx="392909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Косарева, 50 молокомат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56247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торгового автомата </a:t>
            </a:r>
            <a:endParaRPr lang="ru-RU" sz="3500" dirty="0"/>
          </a:p>
        </p:txBody>
      </p:sp>
      <p:pic>
        <p:nvPicPr>
          <p:cNvPr id="9" name="Содержимое 8" descr="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22322"/>
            <a:ext cx="6858000" cy="55215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847</TotalTime>
  <Words>42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с применением вендингового торгового автомата по адресу:                 г. Саранск, ул. Косарева, 50 (в районе ТК «Заречный»)</vt:lpstr>
      <vt:lpstr>Схема нестационарного объекта</vt:lpstr>
      <vt:lpstr>Эскиз торгового автомата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81</cp:revision>
  <dcterms:modified xsi:type="dcterms:W3CDTF">2019-05-13T08:46:57Z</dcterms:modified>
</cp:coreProperties>
</file>