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000232"/>
            <a:ext cx="6057924" cy="37147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нестационарного объекта торговли по ремонту и изготовлению ключей по адресу: г. Саранск, ул. Косарева, 50 (в районе ТК «Заречный»)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42845"/>
            <a:ext cx="5829300" cy="1428760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8" y="6215074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Площадь 15 кв.м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круглогодично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857916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Косарева, 50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919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автофургона (автолавки)</a:t>
            </a:r>
            <a:endParaRPr lang="ru-RU" sz="3500" dirty="0"/>
          </a:p>
        </p:txBody>
      </p:sp>
      <p:pic>
        <p:nvPicPr>
          <p:cNvPr id="9" name="Содержимое 8" descr="автол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52" y="1928794"/>
            <a:ext cx="6500858" cy="5198317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14290" y="7429520"/>
            <a:ext cx="6372248" cy="9196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Размеры: длина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6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м., ширина 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2 м</a:t>
            </a:r>
            <a:r>
              <a:rPr lang="ru-RU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., высота 2,7 м.</a:t>
            </a:r>
            <a:endParaRPr lang="ru-RU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58</Words>
  <PresentationFormat>Экран (4:3)</PresentationFormat>
  <Paragraphs>8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нестационарного объекта торговли по ремонту и изготовлению ключей по адресу: г. Саранск, ул. Косарева, 50 (в районе ТК «Заречный»)</vt:lpstr>
      <vt:lpstr>Схема нестационарного объекта</vt:lpstr>
      <vt:lpstr>Эскиз автофургона (автолавки)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86</cp:revision>
  <dcterms:modified xsi:type="dcterms:W3CDTF">2021-04-06T08:59:47Z</dcterms:modified>
</cp:coreProperties>
</file>