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д. Ивановка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д. Ивано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6"/>
            <a:ext cx="6858000" cy="87022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57158"/>
            <a:ext cx="6372248" cy="9286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358082"/>
            <a:ext cx="6372248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643834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861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д. Ивановка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93</cp:revision>
  <dcterms:modified xsi:type="dcterms:W3CDTF">2021-08-10T11:34:08Z</dcterms:modified>
</cp:coreProperties>
</file>