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5"/>
  </p:notesMasterIdLst>
  <p:sldIdLst>
    <p:sldId id="263" r:id="rId2"/>
    <p:sldId id="259" r:id="rId3"/>
    <p:sldId id="264" r:id="rId4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78" y="-5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2000232"/>
            <a:ext cx="6057924" cy="3714776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нестационарного объекта торговли по ремонту и изготовлению ключей по адресу: г. Саранск, ул.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Воинова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26а (в районе дополнительного офиса №6 АККСБ «КС БАНК» (ПАО))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142845"/>
            <a:ext cx="5829300" cy="1428760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№ 1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00438" y="6215074"/>
            <a:ext cx="3071834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Площадь 15 кв.м</a:t>
            </a:r>
          </a:p>
          <a:p>
            <a:pPr algn="ctr"/>
            <a:r>
              <a:rPr lang="ru-RU" b="1" dirty="0" smtClean="0">
                <a:latin typeface="Book Antiqua" pitchFamily="18" charset="0"/>
              </a:rPr>
              <a:t>круглогодично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857916" cy="29683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5" name="Содержимое 4" descr="Воинова, 26а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550141"/>
            <a:ext cx="6858001" cy="8593859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91966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автофургона (автолавки)</a:t>
            </a:r>
            <a:endParaRPr lang="ru-RU" sz="3500" dirty="0"/>
          </a:p>
        </p:txBody>
      </p:sp>
      <p:pic>
        <p:nvPicPr>
          <p:cNvPr id="9" name="Содержимое 8" descr="автолав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52" y="1928794"/>
            <a:ext cx="6687286" cy="5198317"/>
          </a:xfrm>
        </p:spPr>
      </p:pic>
      <p:sp>
        <p:nvSpPr>
          <p:cNvPr id="4" name="Заголовок 2"/>
          <p:cNvSpPr txBox="1">
            <a:spLocks/>
          </p:cNvSpPr>
          <p:nvPr/>
        </p:nvSpPr>
        <p:spPr>
          <a:xfrm>
            <a:off x="214290" y="7572396"/>
            <a:ext cx="6372248" cy="91966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rmAutofit fontScale="975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Размеры: длина </a:t>
            </a:r>
            <a:r>
              <a:rPr lang="ru-RU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6 </a:t>
            </a:r>
            <a:r>
              <a:rPr lang="ru-RU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м., ширина </a:t>
            </a:r>
            <a:r>
              <a:rPr lang="ru-RU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 2 </a:t>
            </a:r>
            <a:r>
              <a:rPr lang="ru-RU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м., высота 2,7 м.</a:t>
            </a:r>
            <a:endParaRPr lang="ru-RU" b="1" dirty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862</TotalTime>
  <Words>66</Words>
  <PresentationFormat>Экран (4:3)</PresentationFormat>
  <Paragraphs>8</Paragraphs>
  <Slides>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Открытая</vt:lpstr>
      <vt:lpstr>Размещение нестационарного объекта торговли по ремонту и изготовлению ключей по адресу: г. Саранск, ул. Воинова, 26а (в районе дополнительного офиса №6 АККСБ «КС БАНК» (ПАО))</vt:lpstr>
      <vt:lpstr>Схема нестационарного объекта</vt:lpstr>
      <vt:lpstr>Эскиз автофургона (автолавки)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84</cp:revision>
  <dcterms:modified xsi:type="dcterms:W3CDTF">2021-04-06T08:59:57Z</dcterms:modified>
</cp:coreProperties>
</file>