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4" r:id="rId4"/>
    <p:sldId id="26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18" y="-6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000232"/>
            <a:ext cx="6057924" cy="371477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нестационарного объекта торговли по розничной продаже продовольственных и промышленных товаров через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гостированные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специально оборудованные автофургоны (автолавки), автоцистерны, автоприцепы по адресу:                 г. Саранск,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с.Макаровка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142845"/>
            <a:ext cx="5829300" cy="1428760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4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8" y="6215074"/>
            <a:ext cx="307183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Площадь 15 кв.м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круглогодично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1539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с. Макаровка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28596"/>
            <a:ext cx="6858000" cy="870220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14290" y="7286644"/>
            <a:ext cx="6372248" cy="9196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6 м., ширина  2 м., высота 2,7 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48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Arial Black" pitchFamily="34" charset="0"/>
              </a:rPr>
              <a:t>Эскиз автоприцепа</a:t>
            </a:r>
            <a:endParaRPr lang="ru-RU" sz="3500" dirty="0">
              <a:latin typeface="Arial Black" pitchFamily="34" charset="0"/>
            </a:endParaRPr>
          </a:p>
        </p:txBody>
      </p:sp>
      <p:pic>
        <p:nvPicPr>
          <p:cNvPr id="7" name="Содержимое 6" descr="атоприцеп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928794"/>
            <a:ext cx="6715148" cy="5572164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428604" y="7358082"/>
            <a:ext cx="6172200" cy="8482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6 м., ширина  2 м., высота 2,7 м.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847</TotalTime>
  <Words>78</Words>
  <PresentationFormat>Экран (4:3)</PresentationFormat>
  <Paragraphs>11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нестационарного объекта торговли по розничной продаже продовольственных и промышленных товаров через гостированные и специально оборудованные автофургоны (автолавки), автоцистерны, автоприцепы по адресу:                 г. Саранск, с.Макаровка</vt:lpstr>
      <vt:lpstr>Схема нестационарного объекта</vt:lpstr>
      <vt:lpstr>Эскиз автофургона (автолавки)</vt:lpstr>
      <vt:lpstr>Эскиз автоприцепа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85</cp:revision>
  <dcterms:modified xsi:type="dcterms:W3CDTF">2021-08-10T11:33:17Z</dcterms:modified>
</cp:coreProperties>
</file>