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70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1643042"/>
            <a:ext cx="6057924" cy="4071966"/>
          </a:xfrm>
        </p:spPr>
        <p:txBody>
          <a:bodyPr>
            <a:norm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адресному ориентиру: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Саранск,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ул.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Сущинского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9а (в районе магазина «Эверест»)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1</a:t>
            </a:r>
          </a:p>
          <a:p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429520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</a:t>
            </a:r>
            <a:r>
              <a:rPr lang="ru-RU" b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длина 6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</a:t>
            </a:r>
            <a:r>
              <a:rPr lang="ru-RU" b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ширина  2 м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897</TotalTime>
  <Words>87</Words>
  <PresentationFormat>Экран (4:3)</PresentationFormat>
  <Paragraphs>10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адресному ориентиру: г. Саранск, ул. Сущинского, 9а (в районе магазина «Эверест»)</vt:lpstr>
      <vt:lpstr>Слайд 2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102</cp:revision>
  <dcterms:modified xsi:type="dcterms:W3CDTF">2021-08-10T12:18:14Z</dcterms:modified>
</cp:coreProperties>
</file>