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6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с.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Грибоедово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8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с. Грибоедово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28596"/>
            <a:ext cx="6858000" cy="871540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85728" y="7429520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357166" y="7286644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 6 м., ширина  2 м.,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860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с. Грибоедово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92</cp:revision>
  <dcterms:modified xsi:type="dcterms:W3CDTF">2021-08-10T11:33:58Z</dcterms:modified>
</cp:coreProperties>
</file>