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5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п. Добровольный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п. Доброволь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500958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Размеры: длина 6 м., ширина 2 м., высота 2,7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м.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000232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604" y="7786710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  <a:endParaRPr lang="ru-RU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848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п. Добровольный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84</cp:revision>
  <dcterms:modified xsi:type="dcterms:W3CDTF">2021-08-10T11:32:51Z</dcterms:modified>
</cp:coreProperties>
</file>