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6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д.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Танеевка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10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д. Танеевк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49193"/>
            <a:ext cx="6858000" cy="86948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286644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428604" y="7358082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</a:t>
            </a:r>
            <a:r>
              <a:rPr lang="ru-RU" b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длина 6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м., </a:t>
            </a:r>
            <a:r>
              <a:rPr lang="ru-RU" b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ширина  2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м.,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862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д. Танеевка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94</cp:revision>
  <dcterms:modified xsi:type="dcterms:W3CDTF">2021-08-10T11:34:25Z</dcterms:modified>
</cp:coreProperties>
</file>