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с.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Горяйновка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7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с. Горяйновк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14290" y="7572396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28604" y="7358082"/>
            <a:ext cx="6172200" cy="848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6 м., ширина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858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с. Горяйновка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91</cp:revision>
  <dcterms:modified xsi:type="dcterms:W3CDTF">2021-08-10T11:33:48Z</dcterms:modified>
</cp:coreProperties>
</file>