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3"/>
  </p:notesMasterIdLst>
  <p:sldIdLst>
    <p:sldId id="264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78" y="-5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13.08.2021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13.08.2021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13.08.2021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368271"/>
          </a:xfrm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Лот № 57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8" y="571472"/>
            <a:ext cx="6215106" cy="8277811"/>
          </a:xfrm>
        </p:spPr>
      </p:pic>
      <p:sp>
        <p:nvSpPr>
          <p:cNvPr id="6" name="TextBox 5"/>
          <p:cNvSpPr txBox="1"/>
          <p:nvPr/>
        </p:nvSpPr>
        <p:spPr>
          <a:xfrm>
            <a:off x="714356" y="1142976"/>
            <a:ext cx="5286412" cy="160043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Размещение нестационарного объекта торговли по розничной продаже продовольственных и промышленных товаров через </a:t>
            </a:r>
            <a:r>
              <a:rPr lang="ru-RU" sz="1400" dirty="0" err="1" smtClean="0"/>
              <a:t>гостированные</a:t>
            </a:r>
            <a:r>
              <a:rPr lang="ru-RU" sz="1400" dirty="0" smtClean="0"/>
              <a:t> и специально оборудованные автофургоны (автолавки), автоцистерны, автоприцепы по адресному ориентиру: г. Саранск, ул. </a:t>
            </a:r>
            <a:r>
              <a:rPr lang="ru-RU" sz="1400" dirty="0" err="1" smtClean="0"/>
              <a:t>Сущинского</a:t>
            </a:r>
            <a:r>
              <a:rPr lang="ru-RU" sz="1400" dirty="0" smtClean="0"/>
              <a:t>, 9а (в районе магазина «Эверест»)</a:t>
            </a:r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000636" y="4143372"/>
            <a:ext cx="142876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071942" y="4429124"/>
            <a:ext cx="214314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142984" y="7715272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357298" y="7715272"/>
            <a:ext cx="450059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Размещение нестационарного объекта торговли по розничной продаже продовольственных товаров через </a:t>
            </a:r>
            <a:r>
              <a:rPr lang="ru-RU" sz="1000" dirty="0" err="1" smtClean="0"/>
              <a:t>гостированные</a:t>
            </a:r>
            <a:r>
              <a:rPr lang="ru-RU" sz="1000" dirty="0" smtClean="0"/>
              <a:t> и специально оборудованные автофургоны (автолавки), автоцистерны, автоприцепы</a:t>
            </a:r>
            <a:endParaRPr lang="ru-RU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1142984" y="7715272"/>
            <a:ext cx="214314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742</TotalTime>
  <Words>67</Words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Открытая</vt:lpstr>
      <vt:lpstr>Схема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134</cp:revision>
  <dcterms:modified xsi:type="dcterms:W3CDTF">2021-08-13T08:08:55Z</dcterms:modified>
</cp:coreProperties>
</file>