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63" r:id="rId2"/>
    <p:sldId id="259" r:id="rId3"/>
    <p:sldId id="264" r:id="rId4"/>
    <p:sldId id="26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18" y="-7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000232"/>
            <a:ext cx="6057924" cy="371477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нестационарного объекта торговли по розничной продаже продовольственных и промышленных товаров через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гостированные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специально оборудованные автофургоны (автолавки), автоцистерны, автоприцепы по адресу:                 г. Саранск, р.п. Николаевка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142845"/>
            <a:ext cx="5829300" cy="1428760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11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8" y="6215074"/>
            <a:ext cx="3071834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Площадь 15 кв.м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круглогодично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857916" cy="1539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п.Николаевка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858000" cy="868160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9196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автофургона (автолавки)</a:t>
            </a:r>
            <a:endParaRPr lang="ru-RU" sz="3500" dirty="0"/>
          </a:p>
        </p:txBody>
      </p:sp>
      <p:pic>
        <p:nvPicPr>
          <p:cNvPr id="9" name="Содержимое 8" descr="автолав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52" y="1928794"/>
            <a:ext cx="6687286" cy="5198317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85728" y="7429520"/>
            <a:ext cx="6372248" cy="91966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длина 6 м., ширина 2 м., высота 2,7 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482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500" dirty="0" smtClean="0">
                <a:latin typeface="Arial Black" pitchFamily="34" charset="0"/>
              </a:rPr>
              <a:t>Эскиз автоприцепа</a:t>
            </a:r>
            <a:endParaRPr lang="ru-RU" sz="3500" dirty="0">
              <a:latin typeface="Arial Black" pitchFamily="34" charset="0"/>
            </a:endParaRPr>
          </a:p>
        </p:txBody>
      </p:sp>
      <p:pic>
        <p:nvPicPr>
          <p:cNvPr id="7" name="Содержимое 6" descr="атоприцеп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928794"/>
            <a:ext cx="6715148" cy="5572164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85728" y="7358082"/>
            <a:ext cx="6172200" cy="8482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</a:t>
            </a:r>
            <a:r>
              <a:rPr lang="ru-RU" b="1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длина 6 </a:t>
            </a: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м., </a:t>
            </a:r>
            <a:r>
              <a:rPr lang="ru-RU" b="1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ширина  2 м</a:t>
            </a: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., высота 2,7 м.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884</TotalTime>
  <Words>80</Words>
  <PresentationFormat>Экран (4:3)</PresentationFormat>
  <Paragraphs>11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Размещение нестационарного объекта торговли по розничной продаже продовольственных и промышленных товаров через гостированные и специально оборудованные автофургоны (автолавки), автоцистерны, автоприцепы по адресу:                 г. Саранск, р.п. Николаевка</vt:lpstr>
      <vt:lpstr>Схема нестационарного объекта</vt:lpstr>
      <vt:lpstr>Эскиз автофургона (автолавки)</vt:lpstr>
      <vt:lpstr>Эскиз автоприцепа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100</cp:revision>
  <dcterms:modified xsi:type="dcterms:W3CDTF">2021-08-10T12:04:48Z</dcterms:modified>
</cp:coreProperties>
</file>