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4"/>
  </p:notesMasterIdLst>
  <p:sldIdLst>
    <p:sldId id="259" r:id="rId2"/>
    <p:sldId id="264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90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3682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Лот № 12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90" y="449193"/>
            <a:ext cx="6429420" cy="858065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9" name="Содержимое 8" descr="морож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71604"/>
            <a:ext cx="6858000" cy="53060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143248" y="7429520"/>
            <a:ext cx="32348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Размеры 1 ларя мороженого: 1,35*65 см (без учета антивандальной конструкции) 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1206</TotalTime>
  <Words>19</Words>
  <Application>Microsoft Office PowerPoint</Application>
  <PresentationFormat>Экран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Открытая</vt:lpstr>
      <vt:lpstr>Схема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130</cp:revision>
  <dcterms:modified xsi:type="dcterms:W3CDTF">2022-06-06T09:21:43Z</dcterms:modified>
</cp:coreProperties>
</file>