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64" r:id="rId3"/>
    <p:sldId id="26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с. Н.Тавла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8596"/>
            <a:ext cx="6858000" cy="871540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794"/>
            <a:ext cx="6715148" cy="557216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11</Words>
  <Application>Microsoft Office PowerPoint</Application>
  <PresentationFormat>Экран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92</cp:revision>
  <dcterms:modified xsi:type="dcterms:W3CDTF">2022-06-06T09:38:34Z</dcterms:modified>
</cp:coreProperties>
</file>