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59" r:id="rId2"/>
    <p:sldId id="264" r:id="rId3"/>
    <p:sldId id="265" r:id="rId4"/>
    <p:sldId id="266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5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286544" cy="837876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1201</TotalTime>
  <Words>26</Words>
  <Application>Microsoft Office PowerPoint</Application>
  <PresentationFormat>Экран (4:3)</PresentationFormat>
  <Paragraphs>7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136</cp:revision>
  <dcterms:modified xsi:type="dcterms:W3CDTF">2022-06-06T09:20:19Z</dcterms:modified>
</cp:coreProperties>
</file>