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4"/>
  </p:notesMasterIdLst>
  <p:sldIdLst>
    <p:sldId id="259" r:id="rId2"/>
    <p:sldId id="264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1000-летия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71472"/>
            <a:ext cx="6858000" cy="857252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9" name="Содержимое 8" descr="морож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530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43248" y="7429520"/>
            <a:ext cx="3234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1 ларя мороженого: 1,35*65 см (без учета антивандальной конструкции)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1188</TotalTime>
  <Words>19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Открытая</vt:lpstr>
      <vt:lpstr>Схема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121</cp:revision>
  <dcterms:modified xsi:type="dcterms:W3CDTF">2022-06-06T09:20:29Z</dcterms:modified>
</cp:coreProperties>
</file>