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5"/>
  </p:notesMasterIdLst>
  <p:sldIdLst>
    <p:sldId id="270" r:id="rId2"/>
    <p:sldId id="264" r:id="rId3"/>
    <p:sldId id="269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90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Луховка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604" y="1500166"/>
            <a:ext cx="5929354" cy="74295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Схема размещения нестационарного объекта торговли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9196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автофургона (автолавки)</a:t>
            </a:r>
            <a:endParaRPr lang="ru-RU" sz="3500" dirty="0"/>
          </a:p>
        </p:txBody>
      </p:sp>
      <p:pic>
        <p:nvPicPr>
          <p:cNvPr id="9" name="Содержимое 8" descr="автолав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52" y="1928794"/>
            <a:ext cx="6687286" cy="519831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4823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500" dirty="0" smtClean="0">
                <a:latin typeface="Arial Black" pitchFamily="34" charset="0"/>
              </a:rPr>
              <a:t>Эскиз автоприцепа</a:t>
            </a:r>
            <a:endParaRPr lang="ru-RU" sz="3500" dirty="0">
              <a:latin typeface="Arial Black" pitchFamily="34" charset="0"/>
            </a:endParaRPr>
          </a:p>
        </p:txBody>
      </p:sp>
      <p:pic>
        <p:nvPicPr>
          <p:cNvPr id="7" name="Содержимое 6" descr="атоприцеп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928794"/>
            <a:ext cx="6715148" cy="5572164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865</TotalTime>
  <Words>13</Words>
  <Application>Microsoft Office PowerPoint</Application>
  <PresentationFormat>Экран (4:3)</PresentationFormat>
  <Paragraphs>4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Схема размещения нестационарного объекта торговли</vt:lpstr>
      <vt:lpstr>Эскиз автофургона (автолавки)</vt:lpstr>
      <vt:lpstr>Эскиз автоприцепа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94</cp:revision>
  <dcterms:modified xsi:type="dcterms:W3CDTF">2022-06-06T09:38:24Z</dcterms:modified>
</cp:coreProperties>
</file>