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9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10" name="Содержимое 9" descr="Лот № 4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82"/>
            <a:ext cx="6429420" cy="8580658"/>
          </a:xfrm>
          <a:solidFill>
            <a:schemeClr val="bg2">
              <a:lumMod val="50000"/>
            </a:schemeClr>
          </a:solidFill>
        </p:spPr>
      </p:pic>
      <p:sp>
        <p:nvSpPr>
          <p:cNvPr id="5" name="Прямоугольник 4"/>
          <p:cNvSpPr/>
          <p:nvPr/>
        </p:nvSpPr>
        <p:spPr>
          <a:xfrm>
            <a:off x="1714488" y="2643174"/>
            <a:ext cx="142876" cy="1428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71942" y="4500562"/>
            <a:ext cx="285752" cy="1428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1204</TotalTime>
  <Words>26</Words>
  <Application>Microsoft Office PowerPoint</Application>
  <PresentationFormat>Экран (4:3)</PresentationFormat>
  <Paragraphs>7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131</cp:revision>
  <dcterms:modified xsi:type="dcterms:W3CDTF">2022-06-06T09:20:42Z</dcterms:modified>
</cp:coreProperties>
</file>