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9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2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500858" cy="858065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907</TotalTime>
  <Words>45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99</cp:revision>
  <dcterms:modified xsi:type="dcterms:W3CDTF">2022-06-06T09:21:18Z</dcterms:modified>
</cp:coreProperties>
</file>