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59" r:id="rId2"/>
    <p:sldId id="258" r:id="rId3"/>
    <p:sldId id="260" r:id="rId4"/>
    <p:sldId id="265" r:id="rId5"/>
    <p:sldId id="266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Размеры торгового</a:t>
            </a:r>
            <a:r>
              <a:rPr lang="ru-RU" baseline="0" dirty="0" smtClean="0"/>
              <a:t> объекта: высота 2 метра: ширина и длина 1,25 метра.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2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50141"/>
            <a:ext cx="6286544" cy="847970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Эскиз кваса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838" y="2714612"/>
            <a:ext cx="6716364" cy="4143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000" b="1" dirty="0" smtClean="0">
                <a:latin typeface="Garamond" pitchFamily="18" charset="0"/>
              </a:rPr>
              <a:t>Эскиз нестационарного объекта торговли по продаже кваса</a:t>
            </a:r>
            <a:endParaRPr lang="ru-RU" sz="3000" b="1" dirty="0">
              <a:latin typeface="Garamond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92" y="7643834"/>
            <a:ext cx="421484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mbria" pitchFamily="18" charset="0"/>
              </a:rPr>
              <a:t>Размеры торгового объекта: высота 2 метра: ширина и длина 1,25 метра.</a:t>
            </a:r>
            <a:endParaRPr lang="ru-RU" b="1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Эскиз кваса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52" y="2786050"/>
            <a:ext cx="6500858" cy="44708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Garamond" pitchFamily="18" charset="0"/>
              </a:rPr>
              <a:t>Эскиз нестационарного объекта торговли по продаже кваса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28868" y="7715272"/>
            <a:ext cx="421484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mbria" pitchFamily="18" charset="0"/>
              </a:rPr>
              <a:t>Размеры торгового объекта: высота 2 метра: ширина и длина 1,25 метра.</a:t>
            </a:r>
            <a:endParaRPr lang="ru-RU" b="1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Garamond" pitchFamily="18" charset="0"/>
              </a:rPr>
              <a:t>Эскиз нестационарного объекта торговли по продаже кваса</a:t>
            </a:r>
            <a:endParaRPr lang="ru-RU" sz="3200" b="1" dirty="0">
              <a:latin typeface="Garamond" pitchFamily="18" charset="0"/>
            </a:endParaRPr>
          </a:p>
        </p:txBody>
      </p:sp>
      <p:pic>
        <p:nvPicPr>
          <p:cNvPr id="6" name="Содержимое 5" descr="Эскиз Брадо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428860"/>
            <a:ext cx="6911759" cy="36687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214686" y="7286644"/>
            <a:ext cx="3357586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Cambria" pitchFamily="18" charset="0"/>
              </a:rPr>
              <a:t>Размеры торгового объекта: высота 1,90 метра; </a:t>
            </a:r>
          </a:p>
          <a:p>
            <a:r>
              <a:rPr lang="ru-RU" b="1" dirty="0" smtClean="0">
                <a:latin typeface="Cambria" pitchFamily="18" charset="0"/>
              </a:rPr>
              <a:t>ширина 1 метр, </a:t>
            </a:r>
          </a:p>
          <a:p>
            <a:r>
              <a:rPr lang="ru-RU" b="1" dirty="0" smtClean="0">
                <a:latin typeface="Cambria" pitchFamily="18" charset="0"/>
              </a:rPr>
              <a:t>длина 2 метра.</a:t>
            </a:r>
            <a:endParaRPr lang="ru-RU" b="1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Garamond" pitchFamily="18" charset="0"/>
              </a:rPr>
              <a:t>Эскиз нестационарного объекта торговли по продаже кваса</a:t>
            </a:r>
            <a:endParaRPr lang="ru-RU" sz="3200" dirty="0"/>
          </a:p>
        </p:txBody>
      </p:sp>
      <p:pic>
        <p:nvPicPr>
          <p:cNvPr id="6" name="Содержимое 5" descr="Эскиз Брадо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135" y="2500298"/>
            <a:ext cx="6808113" cy="45574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536</TotalTime>
  <Words>91</Words>
  <Application>Microsoft Office PowerPoint</Application>
  <PresentationFormat>Экран (4:3)</PresentationFormat>
  <Paragraphs>13</Paragraphs>
  <Slides>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Схема нестационарного объекта</vt:lpstr>
      <vt:lpstr>Эскиз нестационарного объекта торговли по продаже кваса</vt:lpstr>
      <vt:lpstr>Эскиз нестационарного объекта торговли по продаже кваса</vt:lpstr>
      <vt:lpstr>Эскиз нестационарного объекта торговли по продаже кваса</vt:lpstr>
      <vt:lpstr>Эскиз нестационарного объекта торговли по продаже кваса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69</cp:revision>
  <dcterms:modified xsi:type="dcterms:W3CDTF">2022-06-06T10:12:53Z</dcterms:modified>
</cp:coreProperties>
</file>