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59" r:id="rId2"/>
    <p:sldId id="264" r:id="rId3"/>
    <p:sldId id="269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с. Монастырское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348244"/>
            <a:ext cx="6215106" cy="878255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28794"/>
            <a:ext cx="6715148" cy="557216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851</TotalTime>
  <Words>11</Words>
  <Application>Microsoft Office PowerPoint</Application>
  <PresentationFormat>Экран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86</cp:revision>
  <dcterms:modified xsi:type="dcterms:W3CDTF">2022-06-06T09:38:59Z</dcterms:modified>
</cp:coreProperties>
</file>