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3"/>
  </p:notesMasterIdLst>
  <p:sldIdLst>
    <p:sldId id="264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90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91966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dirty="0" smtClean="0"/>
              <a:t>Эскиз торгового объекта – прокат детских электромобилей</a:t>
            </a:r>
            <a:endParaRPr lang="ru-RU" sz="2400" dirty="0"/>
          </a:p>
        </p:txBody>
      </p:sp>
      <p:pic>
        <p:nvPicPr>
          <p:cNvPr id="5" name="Содержимое 4" descr="электромобиль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267744"/>
            <a:ext cx="6858000" cy="49292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1289</TotalTime>
  <Words>7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Открытая</vt:lpstr>
      <vt:lpstr>Эскиз торгового объекта – прокат детских электромобилей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132</cp:revision>
  <dcterms:modified xsi:type="dcterms:W3CDTF">2022-06-06T10:17:52Z</dcterms:modified>
</cp:coreProperties>
</file>