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59" r:id="rId2"/>
    <p:sldId id="264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61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3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357982" cy="83081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910</TotalTime>
  <Words>45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105</cp:revision>
  <dcterms:modified xsi:type="dcterms:W3CDTF">2022-06-06T09:21:31Z</dcterms:modified>
</cp:coreProperties>
</file>