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6"/>
  </p:notesMasterIdLst>
  <p:sldIdLst>
    <p:sldId id="268" r:id="rId2"/>
    <p:sldId id="264" r:id="rId3"/>
    <p:sldId id="265" r:id="rId4"/>
    <p:sldId id="266" r:id="rId5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8" autoAdjust="0"/>
  </p:normalViewPr>
  <p:slideViewPr>
    <p:cSldViewPr>
      <p:cViewPr varScale="1">
        <p:scale>
          <a:sx n="82" d="100"/>
          <a:sy n="82" d="100"/>
        </p:scale>
        <p:origin x="-3228" y="4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9B610-C1A3-4F7E-977C-301F06B839FD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203201"/>
            <a:ext cx="5943620" cy="36827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5" name="Содержимое 4" descr="Лот № 3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52" y="571472"/>
            <a:ext cx="6429420" cy="8172627"/>
          </a:xfrm>
        </p:spPr>
      </p:pic>
      <p:sp>
        <p:nvSpPr>
          <p:cNvPr id="6" name="Прямоугольник 5"/>
          <p:cNvSpPr/>
          <p:nvPr/>
        </p:nvSpPr>
        <p:spPr>
          <a:xfrm>
            <a:off x="642918" y="1000100"/>
            <a:ext cx="5429288" cy="8572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Размещение нестационарного объекта торговли по продаже сладкой ваты и попкорна по адресу: г. Саранск, ул. Московская (у центрального вход в парк культуры и отдыха им. А.С. Пушкина)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процесс 7"/>
          <p:cNvSpPr/>
          <p:nvPr/>
        </p:nvSpPr>
        <p:spPr>
          <a:xfrm>
            <a:off x="714356" y="7572396"/>
            <a:ext cx="285752" cy="214314"/>
          </a:xfrm>
          <a:prstGeom prst="flowChartProcess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/в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Блок-схема: процесс 8"/>
          <p:cNvSpPr/>
          <p:nvPr/>
        </p:nvSpPr>
        <p:spPr>
          <a:xfrm>
            <a:off x="3571876" y="4429124"/>
            <a:ext cx="142876" cy="142876"/>
          </a:xfrm>
          <a:prstGeom prst="flowChartProces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7" name="Содержимое 6" descr="Вата и попкорн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857356"/>
            <a:ext cx="6661998" cy="44569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аппарата для приготовления попкорна</a:t>
            </a:r>
            <a:endParaRPr lang="ru-RU" sz="35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357694" y="84296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071810" y="8072462"/>
            <a:ext cx="2392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Размеры: 0,5*0,5 м</a:t>
            </a:r>
            <a:endParaRPr lang="ru-RU" b="1" dirty="0"/>
          </a:p>
        </p:txBody>
      </p:sp>
      <p:pic>
        <p:nvPicPr>
          <p:cNvPr id="13" name="Содержимое 12" descr="Попкорн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80" y="1428728"/>
            <a:ext cx="5786478" cy="578647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аппарата для приготовления сладкой ваты</a:t>
            </a:r>
            <a:endParaRPr lang="ru-RU" sz="35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357694" y="84296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071810" y="8072462"/>
            <a:ext cx="2392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Размеры: 0,5*0,5 м</a:t>
            </a:r>
            <a:endParaRPr lang="ru-RU" b="1" dirty="0"/>
          </a:p>
        </p:txBody>
      </p:sp>
      <p:pic>
        <p:nvPicPr>
          <p:cNvPr id="12" name="Содержимое 11" descr="Сахарная вата 1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5900" y="1571604"/>
            <a:ext cx="5801540" cy="580154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1237</TotalTime>
  <Words>62</Words>
  <Application>Microsoft Office PowerPoint</Application>
  <PresentationFormat>Экран (4:3)</PresentationFormat>
  <Paragraphs>9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Открытая</vt:lpstr>
      <vt:lpstr>Схема нестационарного объекта</vt:lpstr>
      <vt:lpstr>Эскиз нестационарного объекта</vt:lpstr>
      <vt:lpstr>Эскиз аппарата для приготовления попкорна</vt:lpstr>
      <vt:lpstr>Эскиз аппарата для приготовления сладкой ваты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AbroskinaNM</cp:lastModifiedBy>
  <cp:revision>135</cp:revision>
  <dcterms:modified xsi:type="dcterms:W3CDTF">2022-06-06T09:21:00Z</dcterms:modified>
</cp:coreProperties>
</file>