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59" r:id="rId2"/>
    <p:sldId id="264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429420" cy="84797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1195</TotalTime>
  <Words>26</Words>
  <Application>Microsoft Office PowerPoint</Application>
  <PresentationFormat>Экран (4:3)</PresentationFormat>
  <Paragraphs>7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130</cp:revision>
  <dcterms:modified xsi:type="dcterms:W3CDTF">2022-06-06T09:20:51Z</dcterms:modified>
</cp:coreProperties>
</file>