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1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Центральная площадь Пролетарского района по ул. Коваленко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49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5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8" y="550141"/>
            <a:ext cx="6357982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1196</TotalTime>
  <Words>60</Words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Центральная площадь Пролетарского района по ул. Коваленко 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130</cp:revision>
  <dcterms:modified xsi:type="dcterms:W3CDTF">2021-02-10T07:26:53Z</dcterms:modified>
</cp:coreProperties>
</file>