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проспект 60 лет Октября (в районе парковки центрального входа в </a:t>
            </a:r>
            <a: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 Пролетарского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42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7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357982" cy="83795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1164</TotalTime>
  <Words>62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проспект 60 лет Октября (в районе парковки центрального входа в парк Пролетарского района)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126</cp:revision>
  <dcterms:modified xsi:type="dcterms:W3CDTF">2022-03-31T06:15:18Z</dcterms:modified>
</cp:coreProperties>
</file>