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8"/>
  </p:notesMasterIdLst>
  <p:sldIdLst>
    <p:sldId id="259" r:id="rId2"/>
    <p:sldId id="264" r:id="rId3"/>
    <p:sldId id="265" r:id="rId4"/>
    <p:sldId id="266" r:id="rId5"/>
    <p:sldId id="267" r:id="rId6"/>
    <p:sldId id="268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439709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8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90" y="550141"/>
            <a:ext cx="6429420" cy="847970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571504"/>
          </a:xfrm>
        </p:spPr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8" name="Содержимое 7" descr="Торговый павильон 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80" y="642910"/>
            <a:ext cx="5857916" cy="828888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500066"/>
          </a:xfrm>
        </p:spPr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5" name="Содержимое 4" descr="Торговый павильон 10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71472"/>
            <a:ext cx="6286544" cy="842123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714380"/>
          </a:xfrm>
        </p:spPr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5" name="Содержимое 4" descr="Торговый павильон 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04"/>
            <a:ext cx="6858000" cy="573292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714380"/>
          </a:xfrm>
        </p:spPr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6" name="Содержимое 5" descr="Торговый павильон 12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14546"/>
            <a:ext cx="6865055" cy="49288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714380"/>
          </a:xfrm>
        </p:spPr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5" name="Содержимое 4" descr="матреш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52" y="1643042"/>
            <a:ext cx="6572296" cy="57864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959</TotalTime>
  <Words>18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Схема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99</cp:revision>
  <dcterms:modified xsi:type="dcterms:W3CDTF">2022-04-01T07:35:50Z</dcterms:modified>
</cp:coreProperties>
</file>