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мягкого мороженого по адресу: г. Саранск,                 ул. Ульянова (в районе многоквартирного дома №93)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18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</a:t>
            </a:r>
            <a:r>
              <a:rPr lang="ru-RU" b="1" smtClean="0">
                <a:latin typeface="Book Antiqua" pitchFamily="18" charset="0"/>
              </a:rPr>
              <a:t>мягким мороженым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30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357982" cy="830813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910</TotalTime>
  <Words>78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мягкого мороженого по адресу: г. Саранск,                 ул. Ульянова (в районе многоквартирного дома №93) 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105</cp:revision>
  <dcterms:modified xsi:type="dcterms:W3CDTF">2022-03-30T13:35:45Z</dcterms:modified>
</cp:coreProperties>
</file>