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7"/>
  </p:notesMasterIdLst>
  <p:sldIdLst>
    <p:sldId id="263" r:id="rId2"/>
    <p:sldId id="259" r:id="rId3"/>
    <p:sldId id="264" r:id="rId4"/>
    <p:sldId id="265" r:id="rId5"/>
    <p:sldId id="266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3071802"/>
            <a:ext cx="6057924" cy="235745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мягкого мороженого по адресу: г. Саранск, ул.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Гожувская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(на площадке между МОУ «Лицей №7» и ФОК ГБУ ДО «ЦСП-ДЮСШ по баскетболу и волейболу РМ»)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20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мягким мороженым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37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9" y="500034"/>
            <a:ext cx="6357983" cy="842968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10" name="Содержимое 9" descr="Мягкое морож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76"/>
            <a:ext cx="6858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3429000" y="8072462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Размеры: Длина 165 см</a:t>
            </a:r>
          </a:p>
          <a:p>
            <a:r>
              <a:rPr lang="ru-RU" b="1" dirty="0" smtClean="0"/>
              <a:t>Ширина 80  см</a:t>
            </a:r>
          </a:p>
          <a:p>
            <a:r>
              <a:rPr lang="ru-RU" b="1" dirty="0" smtClean="0"/>
              <a:t>Высота 230 см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94" y="1381675"/>
            <a:ext cx="5857916" cy="67281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7870" y="4387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94" y="8429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43248" y="8072462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6" name="Содержимое 5" descr="Мягкое Айс крим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1285852"/>
            <a:ext cx="6308638" cy="6682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143248" y="8001024"/>
            <a:ext cx="3084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Размеры: Ширина 1 метр</a:t>
            </a:r>
          </a:p>
          <a:p>
            <a:r>
              <a:rPr lang="ru-RU" b="1" dirty="0" smtClean="0"/>
              <a:t>Длина 2 метра</a:t>
            </a:r>
          </a:p>
          <a:p>
            <a:r>
              <a:rPr lang="ru-RU" b="1" dirty="0" smtClean="0"/>
              <a:t>Высота 2,5 метра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918</TotalTime>
  <Words>92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Размещение торговой точки по продаже мягкого мороженого по адресу: г. Саранск, ул. Гожувская (на площадке между МОУ «Лицей №7» и ФОК ГБУ ДО «ЦСП-ДЮСШ по баскетболу и волейболу РМ»)</vt:lpstr>
      <vt:lpstr>Схема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113</cp:revision>
  <dcterms:modified xsi:type="dcterms:W3CDTF">2022-03-30T14:22:19Z</dcterms:modified>
</cp:coreProperties>
</file>