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3" r:id="rId2"/>
    <p:sldId id="259" r:id="rId3"/>
    <p:sldId id="264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571736"/>
            <a:ext cx="6057924" cy="285752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мороженого, прохладительных напитков по адресу: г. Саранск, р.п.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Луховка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(на территории пляжно- развлекательного комплекса водоема «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Луховский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»)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10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мороженым  и </a:t>
            </a:r>
            <a:r>
              <a:rPr lang="ru-RU" b="1" smtClean="0">
                <a:latin typeface="Book Antiqua" pitchFamily="18" charset="0"/>
              </a:rPr>
              <a:t>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45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2"/>
            <a:ext cx="6429420" cy="837876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9" name="Содержимое 8" descr="морож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530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43248" y="7429520"/>
            <a:ext cx="3234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1 ларя мороженого: 1,35*65 см (без учета антивандальной конструкции)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1212</TotalTime>
  <Words>58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Размещение торговой точки по продаже мороженого, прохладительных напитков по адресу: г. Саранск, р.п. Луховка (на территории пляжно- развлекательного комплекса водоема «Луховский») </vt:lpstr>
      <vt:lpstr>Схема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139</cp:revision>
  <dcterms:modified xsi:type="dcterms:W3CDTF">2022-03-30T13:29:25Z</dcterms:modified>
</cp:coreProperties>
</file>