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7"/>
  </p:notesMasterIdLst>
  <p:sldIdLst>
    <p:sldId id="263" r:id="rId2"/>
    <p:sldId id="259" r:id="rId3"/>
    <p:sldId id="264" r:id="rId4"/>
    <p:sldId id="265" r:id="rId5"/>
    <p:sldId id="266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сладкой ваты и попкорна по адресу:                     г.  Саранск, проспект Российской Армии (в районе ж/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№6)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№ </a:t>
            </a:r>
            <a:r>
              <a:rPr lang="ru-RU" sz="4500" dirty="0" smtClean="0">
                <a:latin typeface="Arial Black" pitchFamily="34" charset="0"/>
              </a:rPr>
              <a:t>28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сладкой ватой и попкорном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8" y="203201"/>
            <a:ext cx="5872182" cy="2253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 59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143108"/>
            <a:ext cx="6858000" cy="432243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7" name="Содержимое 6" descr="Вата и попкорн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857356"/>
            <a:ext cx="6661998" cy="44569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попкорна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3" name="Содержимое 12" descr="Попкорн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80" y="1428728"/>
            <a:ext cx="5786478" cy="57864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сладкой ваты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2" name="Содержимое 11" descr="Сахарная вата 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5900" y="1571604"/>
            <a:ext cx="5801540" cy="58015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1224</TotalTime>
  <Words>62</Words>
  <Application>Microsoft Office PowerPoint</Application>
  <PresentationFormat>Экран (4:3)</PresentationFormat>
  <Paragraphs>10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Размещение торговой точки по продаже сладкой ваты и попкорна по адресу:                     г.  Саранск, проспект Российской Армии (в районе ж/д №6)</vt:lpstr>
      <vt:lpstr>Схема нестационарного объекта</vt:lpstr>
      <vt:lpstr>Эскиз нестационарного объекта</vt:lpstr>
      <vt:lpstr>Эскиз аппарата для приготовления попкорна</vt:lpstr>
      <vt:lpstr>Эскиз аппарата для приготовления сладкой ваты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140</cp:revision>
  <dcterms:modified xsi:type="dcterms:W3CDTF">2022-03-31T06:01:40Z</dcterms:modified>
</cp:coreProperties>
</file>