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7"/>
  </p:notesMasterIdLst>
  <p:sldIdLst>
    <p:sldId id="263" r:id="rId2"/>
    <p:sldId id="259" r:id="rId3"/>
    <p:sldId id="264" r:id="rId4"/>
    <p:sldId id="265" r:id="rId5"/>
    <p:sldId id="266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42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3071802"/>
            <a:ext cx="6057924" cy="235745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торговой точки по продаже мягкого мороженого по адресу: г. Саранск,                 проспект 50 лет Октября (в районе жилого дома №3) 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642911"/>
            <a:ext cx="5829300" cy="1500197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</a:t>
            </a:r>
            <a:r>
              <a:rPr lang="ru-RU" sz="4500" smtClean="0">
                <a:latin typeface="Arial Black" pitchFamily="34" charset="0"/>
              </a:rPr>
              <a:t>№ </a:t>
            </a:r>
            <a:r>
              <a:rPr lang="ru-RU" sz="4500" smtClean="0">
                <a:latin typeface="Arial Black" pitchFamily="34" charset="0"/>
              </a:rPr>
              <a:t>17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0" y="5857884"/>
            <a:ext cx="3929090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Торговля  </a:t>
            </a:r>
            <a:r>
              <a:rPr lang="ru-RU" b="1" smtClean="0">
                <a:latin typeface="Book Antiqua" pitchFamily="18" charset="0"/>
              </a:rPr>
              <a:t>мягким мороженым 12 кв.м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943620" cy="36827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5" name="Содержимое 4" descr="Лот № 29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90" y="449193"/>
            <a:ext cx="6357982" cy="8551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10" name="Содержимое 9" descr="Мягкое морож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42976"/>
            <a:ext cx="6858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TextBox 10"/>
          <p:cNvSpPr txBox="1"/>
          <p:nvPr/>
        </p:nvSpPr>
        <p:spPr>
          <a:xfrm>
            <a:off x="3429000" y="8072462"/>
            <a:ext cx="30718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Размеры: Длина 165 см</a:t>
            </a:r>
          </a:p>
          <a:p>
            <a:r>
              <a:rPr lang="ru-RU" b="1" dirty="0" smtClean="0"/>
              <a:t>Ширина 80  см</a:t>
            </a:r>
          </a:p>
          <a:p>
            <a:r>
              <a:rPr lang="ru-RU" b="1" dirty="0" smtClean="0"/>
              <a:t>Высота 230 см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6" name="Содержимое 5" descr="Мягкое Айс крим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94" y="1381675"/>
            <a:ext cx="5857916" cy="67281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143248" y="8072462"/>
            <a:ext cx="30844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Ширина 1 метр</a:t>
            </a:r>
          </a:p>
          <a:p>
            <a:r>
              <a:rPr lang="ru-RU" b="1" dirty="0" smtClean="0"/>
              <a:t>Длина 2 метра</a:t>
            </a:r>
          </a:p>
          <a:p>
            <a:r>
              <a:rPr lang="ru-RU" b="1" dirty="0" smtClean="0"/>
              <a:t>Высота 2,5 метра</a:t>
            </a: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6" name="Содержимое 5" descr="Мягкое Айс крим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8" y="1285852"/>
            <a:ext cx="6308638" cy="6682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3143248" y="8001024"/>
            <a:ext cx="30844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Ширина 1 метр</a:t>
            </a:r>
          </a:p>
          <a:p>
            <a:r>
              <a:rPr lang="ru-RU" b="1" dirty="0" smtClean="0"/>
              <a:t>Длина 2 метра</a:t>
            </a:r>
          </a:p>
          <a:p>
            <a:r>
              <a:rPr lang="ru-RU" b="1" dirty="0" smtClean="0"/>
              <a:t>Высота 2,5 метра</a:t>
            </a:r>
            <a:endParaRPr lang="ru-RU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909</TotalTime>
  <Words>79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Размещение торговой точки по продаже мягкого мороженого по адресу: г. Саранск,                 проспект 50 лет Октября (в районе жилого дома №3) </vt:lpstr>
      <vt:lpstr>Схема нестационарного объекта</vt:lpstr>
      <vt:lpstr>Эскиз нестационарного объекта</vt:lpstr>
      <vt:lpstr>Эскиз нестационарного объекта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104</cp:revision>
  <dcterms:modified xsi:type="dcterms:W3CDTF">2022-03-30T13:35:13Z</dcterms:modified>
</cp:coreProperties>
</file>