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571736"/>
            <a:ext cx="6057924" cy="285752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р.п.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Ялга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ул. Пионерская (в районе жилого дома № 39)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13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</a:t>
            </a:r>
            <a:r>
              <a:rPr lang="ru-RU" b="1" smtClean="0">
                <a:latin typeface="Book Antiqua" pitchFamily="18" charset="0"/>
              </a:rPr>
              <a:t>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48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9193"/>
            <a:ext cx="6429420" cy="85806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1215</TotalTime>
  <Words>60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по продаже мороженого, прохладительных напитков по адресу: г. Саранск, р.п. Ялга, ул. Пионерская (в районе жилого дома № 39)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142</cp:revision>
  <dcterms:modified xsi:type="dcterms:W3CDTF">2022-03-30T13:30:36Z</dcterms:modified>
</cp:coreProperties>
</file>