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59" r:id="rId2"/>
    <p:sldId id="272" r:id="rId3"/>
    <p:sldId id="273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1"/>
            <a:ext cx="5943620" cy="50003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85048"/>
            <a:ext cx="6858000" cy="868160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10" name="Содержимое 9" descr="types-3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6286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339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/>
              <a:t>Эскиз нестационарного объекта</a:t>
            </a:r>
            <a:endParaRPr lang="ru-RU" sz="2000" dirty="0"/>
          </a:p>
        </p:txBody>
      </p:sp>
      <p:pic>
        <p:nvPicPr>
          <p:cNvPr id="8" name="Содержимое 7" descr="телега_FR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14546"/>
            <a:ext cx="6858000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1031</TotalTime>
  <Words>9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99</cp:revision>
  <dcterms:modified xsi:type="dcterms:W3CDTF">2022-04-01T13:14:29Z</dcterms:modified>
</cp:coreProperties>
</file>