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63" r:id="rId2"/>
    <p:sldId id="259" r:id="rId3"/>
    <p:sldId id="265" r:id="rId4"/>
    <p:sldId id="264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B610-C1A3-4F7E-977C-301F06B839F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кофе и прохладительных напитков по адресу: г. Саранск,                       водоем «зеленая роща»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38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кофе и 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2968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7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215106" cy="827781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10" y="8072462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3 м</a:t>
            </a:r>
          </a:p>
          <a:p>
            <a:r>
              <a:rPr lang="ru-RU" b="1" dirty="0" smtClean="0"/>
              <a:t>Высота 2,44 м</a:t>
            </a:r>
            <a:endParaRPr lang="ru-RU" b="1" dirty="0"/>
          </a:p>
        </p:txBody>
      </p:sp>
      <p:pic>
        <p:nvPicPr>
          <p:cNvPr id="12" name="Содержимое 11" descr="Вело ко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0298"/>
            <a:ext cx="6858000" cy="3857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0724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Мобильная кофейня</a:t>
            </a:r>
            <a:endParaRPr lang="ru-RU" b="1" dirty="0"/>
          </a:p>
        </p:txBody>
      </p:sp>
      <p:pic>
        <p:nvPicPr>
          <p:cNvPr id="6" name="Содержимое 5" descr="кофе- авто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5984"/>
            <a:ext cx="6745233" cy="3539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1165</TotalTime>
  <Words>52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Размещение торговой точки по продаже кофе и прохладительных напитков по адресу: г. Саранск,                       водоем «зеленая роща»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131</cp:revision>
  <dcterms:modified xsi:type="dcterms:W3CDTF">2022-03-31T06:11:04Z</dcterms:modified>
</cp:coreProperties>
</file>