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                Центральная площадь Пролетарского района по            ул. Коваленко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41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3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429420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910</TotalTime>
  <Words>75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                Центральная площадь Пролетарского района по            ул. Коваленко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106</cp:revision>
  <dcterms:modified xsi:type="dcterms:W3CDTF">2022-03-31T06:14:02Z</dcterms:modified>
</cp:coreProperties>
</file>