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7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бульвар братьев Веденяпиных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17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4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8" y="550141"/>
            <a:ext cx="6286544" cy="84797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1207</TotalTime>
  <Words>48</Words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бульвар братьев Веденяпиных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132</cp:revision>
  <dcterms:modified xsi:type="dcterms:W3CDTF">2020-01-23T13:54:44Z</dcterms:modified>
</cp:coreProperties>
</file>