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              лесопарковая зона по                   ул. Моховой                       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№ </a:t>
            </a:r>
            <a:r>
              <a:rPr lang="ru-RU" sz="4500" dirty="0" smtClean="0">
                <a:latin typeface="Arial Black" pitchFamily="34" charset="0"/>
              </a:rPr>
              <a:t>9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1539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Моховая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57158"/>
            <a:ext cx="6858000" cy="877364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1470</TotalTime>
  <Words>51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              лесопарковая зона по                   ул. Моховой                        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157</cp:revision>
  <dcterms:modified xsi:type="dcterms:W3CDTF">2022-03-30T13:27:31Z</dcterms:modified>
</cp:coreProperties>
</file>