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ул.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Сущинского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9а (в районе магазина «Эверест»)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3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922</TotalTime>
  <Words>79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ул. Сущинского, 9а (в районе магазина «Эверест»)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114</cp:revision>
  <dcterms:modified xsi:type="dcterms:W3CDTF">2022-03-30T14:23:04Z</dcterms:modified>
</cp:coreProperties>
</file>