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сладкой ваты и попкорна по адресу:                     г.  Саранск,                          р.п.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Ялга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ул. Пионерская (в районе жилого дома №39)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31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сладкой ватой и попкорном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6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357982" cy="83787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1226</TotalTime>
  <Words>67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сладкой ваты и попкорна по адресу:                     г.  Саранск,                          р.п. Ялга, ул. Пионерская (в районе жилого дома №39)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144</cp:revision>
  <dcterms:modified xsi:type="dcterms:W3CDTF">2022-03-31T06:05:41Z</dcterms:modified>
</cp:coreProperties>
</file>