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5"/>
  </p:notesMasterIdLst>
  <p:sldIdLst>
    <p:sldId id="263" r:id="rId2"/>
    <p:sldId id="259" r:id="rId3"/>
    <p:sldId id="264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90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2571736"/>
            <a:ext cx="6057924" cy="2857520"/>
          </a:xfrm>
        </p:spPr>
        <p:txBody>
          <a:bodyPr>
            <a:norm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мороженого, прохладительных напитков по адресу: г. Саранск,               ул.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Воинова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(в сквере)                       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6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 мороженым  и </a:t>
            </a:r>
            <a:r>
              <a:rPr lang="ru-RU" b="1" smtClean="0">
                <a:latin typeface="Book Antiqua" pitchFamily="18" charset="0"/>
              </a:rPr>
              <a:t>прохладительными напитками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13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50142"/>
            <a:ext cx="6429420" cy="837876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9" name="Содержимое 8" descr="морож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71604"/>
            <a:ext cx="6858000" cy="5306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143248" y="7429520"/>
            <a:ext cx="32348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Размеры 1 ларя мороженого: 1,35*65 см (без учета антивандальной конструкции) 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1208</TotalTime>
  <Words>52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Размещение торговой точки по продаже мороженого, прохладительных напитков по адресу: г. Саранск,               ул. Воинова (в сквере)                        </vt:lpstr>
      <vt:lpstr>Схема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131</cp:revision>
  <dcterms:modified xsi:type="dcterms:W3CDTF">2022-03-30T13:27:01Z</dcterms:modified>
</cp:coreProperties>
</file>