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63" r:id="rId2"/>
    <p:sldId id="259" r:id="rId3"/>
    <p:sldId id="264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2571736"/>
            <a:ext cx="6057924" cy="285752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торговой точки по продаже мороженого, прохладительных напитков по адресу: г. Саранск, ул. Косарева, 90а (в районе ресторана «Арго»)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642911"/>
            <a:ext cx="5829300" cy="1500197"/>
          </a:xfrm>
        </p:spPr>
        <p:txBody>
          <a:bodyPr>
            <a:normAutofit/>
          </a:bodyPr>
          <a:lstStyle/>
          <a:p>
            <a:r>
              <a:rPr lang="ru-RU" sz="4500" dirty="0" smtClean="0">
                <a:latin typeface="Arial Black" pitchFamily="34" charset="0"/>
              </a:rPr>
              <a:t>Лот </a:t>
            </a:r>
            <a:r>
              <a:rPr lang="ru-RU" sz="4500" smtClean="0">
                <a:latin typeface="Arial Black" pitchFamily="34" charset="0"/>
              </a:rPr>
              <a:t>№ </a:t>
            </a:r>
            <a:r>
              <a:rPr lang="ru-RU" sz="4500" smtClean="0">
                <a:latin typeface="Arial Black" pitchFamily="34" charset="0"/>
              </a:rPr>
              <a:t>8</a:t>
            </a:r>
            <a:endParaRPr lang="ru-RU" sz="45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20" y="5857884"/>
            <a:ext cx="392909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Торговля  мороженым  и </a:t>
            </a:r>
            <a:r>
              <a:rPr lang="ru-RU" b="1" smtClean="0">
                <a:latin typeface="Book Antiqua" pitchFamily="18" charset="0"/>
              </a:rPr>
              <a:t>прохладительными напитками 12 кв.м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3682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4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8" y="550142"/>
            <a:ext cx="6286544" cy="837876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372248" cy="705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dirty="0" smtClean="0"/>
              <a:t>Эскиз нестационарного объекта</a:t>
            </a:r>
            <a:endParaRPr lang="ru-RU" sz="3500" dirty="0"/>
          </a:p>
        </p:txBody>
      </p:sp>
      <p:pic>
        <p:nvPicPr>
          <p:cNvPr id="9" name="Содержимое 8" descr="морож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5306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43248" y="7429520"/>
            <a:ext cx="3234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Размеры 1 ларя мороженого: 1,35*65 см (без учета антивандальной конструкции)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1209</TotalTime>
  <Words>57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Размещение торговой точки по продаже мороженого, прохладительных напитков по адресу: г. Саранск, ул. Косарева, 90а (в районе ресторана «Арго»)</vt:lpstr>
      <vt:lpstr>Схема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135</cp:revision>
  <dcterms:modified xsi:type="dcterms:W3CDTF">2022-03-30T13:28:43Z</dcterms:modified>
</cp:coreProperties>
</file>