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52" r:id="rId1"/>
  </p:sldMasterIdLst>
  <p:notesMasterIdLst>
    <p:notesMasterId r:id="rId6"/>
  </p:notesMasterIdLst>
  <p:sldIdLst>
    <p:sldId id="263" r:id="rId2"/>
    <p:sldId id="259" r:id="rId3"/>
    <p:sldId id="265" r:id="rId4"/>
    <p:sldId id="264" r:id="rId5"/>
  </p:sldIdLst>
  <p:sldSz cx="6858000" cy="9144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87" autoAdjust="0"/>
    <p:restoredTop sz="94678" autoAdjust="0"/>
  </p:normalViewPr>
  <p:slideViewPr>
    <p:cSldViewPr>
      <p:cViewPr>
        <p:scale>
          <a:sx n="77" d="100"/>
          <a:sy n="77" d="100"/>
        </p:scale>
        <p:origin x="-3342" y="-252"/>
      </p:cViewPr>
      <p:guideLst>
        <p:guide orient="horz" pos="288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3D4123-07D1-4892-8878-F13B1F237B0A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79B610-C1A3-4F7E-977C-301F06B839F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79B610-C1A3-4F7E-977C-301F06B839FD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1" y="6218863"/>
            <a:ext cx="6863317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14350" y="2336802"/>
            <a:ext cx="5829300" cy="243968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14350" y="4815476"/>
            <a:ext cx="5829300" cy="1599605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2824" y="6604000"/>
            <a:ext cx="6860824" cy="2549451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1975106"/>
            <a:ext cx="6172200" cy="584809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5133010" y="366187"/>
            <a:ext cx="1333103" cy="745701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366188"/>
            <a:ext cx="4743450" cy="7457013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82" y="1412949"/>
            <a:ext cx="5829300" cy="24384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942035" y="3908949"/>
            <a:ext cx="3429000" cy="1939851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2727510" y="4007296"/>
            <a:ext cx="137160" cy="3048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2587698" y="4007296"/>
            <a:ext cx="137160" cy="3048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42900" y="1975105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86150" y="1975105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6172200" cy="1524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7213600"/>
            <a:ext cx="3030141" cy="1016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3483770" y="7213600"/>
            <a:ext cx="3031331" cy="1016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42900" y="1925726"/>
            <a:ext cx="3030141" cy="5255684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3483769" y="1925726"/>
            <a:ext cx="3031331" cy="5255684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6502400"/>
            <a:ext cx="5611332" cy="6096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314700" y="7140136"/>
            <a:ext cx="2980944" cy="12192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685800" y="365760"/>
            <a:ext cx="5609844" cy="6096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045274" y="8543925"/>
            <a:ext cx="1440180" cy="487680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55924" y="7257870"/>
            <a:ext cx="5372100" cy="864309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1450" y="253291"/>
            <a:ext cx="6515100" cy="585216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285054" y="8543926"/>
            <a:ext cx="1763011" cy="486833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1450" y="6486830"/>
            <a:ext cx="6056574" cy="750229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537328" y="6669325"/>
            <a:ext cx="2851502" cy="1924148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40170" y="7713364"/>
            <a:ext cx="2851502" cy="1117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4532" y="7721671"/>
            <a:ext cx="2551736" cy="1441157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6928" y="7716985"/>
            <a:ext cx="2554132" cy="1445844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6498084" y="6651253"/>
            <a:ext cx="137160" cy="3048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6358272" y="6651253"/>
            <a:ext cx="137160" cy="3048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537328" y="6669325"/>
            <a:ext cx="2851502" cy="1924148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40170" y="7713364"/>
            <a:ext cx="2851502" cy="1117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4532" y="7721671"/>
            <a:ext cx="2551736" cy="1441157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6928" y="7716985"/>
            <a:ext cx="2554132" cy="1445844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342900" y="1975105"/>
            <a:ext cx="6172200" cy="6034617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5045274" y="8543925"/>
            <a:ext cx="1440180" cy="48768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285054" y="8543926"/>
            <a:ext cx="1763011" cy="486833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6485454" y="8543926"/>
            <a:ext cx="274320" cy="486833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  <p:sldLayoutId id="2147483862" r:id="rId10"/>
    <p:sldLayoutId id="2147483863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604" y="3071802"/>
            <a:ext cx="6057924" cy="2357454"/>
          </a:xfrm>
        </p:spPr>
        <p:txBody>
          <a:bodyPr>
            <a:normAutofit fontScale="90000"/>
          </a:bodyPr>
          <a:lstStyle/>
          <a:p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Размещение торговой точки по продаже кофе и прохладительных напитков по адресу: г. Саранск,                       лесопарковая зона по ул. Моховой</a:t>
            </a:r>
            <a:endParaRPr lang="ru-RU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14350" y="642911"/>
            <a:ext cx="5829300" cy="1500197"/>
          </a:xfrm>
        </p:spPr>
        <p:txBody>
          <a:bodyPr>
            <a:normAutofit/>
          </a:bodyPr>
          <a:lstStyle/>
          <a:p>
            <a:r>
              <a:rPr lang="ru-RU" sz="4500" dirty="0" smtClean="0">
                <a:latin typeface="Arial Black" pitchFamily="34" charset="0"/>
              </a:rPr>
              <a:t>Лот </a:t>
            </a:r>
            <a:r>
              <a:rPr lang="ru-RU" sz="4500" smtClean="0">
                <a:latin typeface="Arial Black" pitchFamily="34" charset="0"/>
              </a:rPr>
              <a:t>№ </a:t>
            </a:r>
            <a:r>
              <a:rPr lang="ru-RU" sz="4500" smtClean="0">
                <a:latin typeface="Arial Black" pitchFamily="34" charset="0"/>
              </a:rPr>
              <a:t>35</a:t>
            </a:r>
            <a:endParaRPr lang="ru-RU" sz="4500" dirty="0">
              <a:latin typeface="Arial Black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714620" y="5857884"/>
            <a:ext cx="3929090" cy="92333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Book Antiqua" pitchFamily="18" charset="0"/>
              </a:rPr>
              <a:t>Торговля кофе и прохладительными напитками 12 кв.м</a:t>
            </a:r>
            <a:endParaRPr lang="ru-RU" b="1" dirty="0">
              <a:latin typeface="Book Antiqua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80" y="203201"/>
            <a:ext cx="5943620" cy="296833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000" dirty="0" smtClean="0"/>
              <a:t>Схема нестационарного объекта</a:t>
            </a:r>
            <a:endParaRPr lang="ru-RU" sz="2000" dirty="0"/>
          </a:p>
        </p:txBody>
      </p:sp>
      <p:pic>
        <p:nvPicPr>
          <p:cNvPr id="6" name="Содержимое 5" descr="Моховая кофе.bmp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449193"/>
            <a:ext cx="6858000" cy="8681607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42900" y="366184"/>
            <a:ext cx="6372248" cy="70535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500" dirty="0" smtClean="0"/>
              <a:t>Эскиз нестационарного объекта</a:t>
            </a:r>
            <a:endParaRPr lang="ru-RU" sz="35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697870" y="4387334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2697870" y="4387334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4357694" y="842965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3071810" y="8072462"/>
            <a:ext cx="269657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Размеры: Ширина 3 м</a:t>
            </a:r>
          </a:p>
          <a:p>
            <a:r>
              <a:rPr lang="ru-RU" b="1" dirty="0" smtClean="0"/>
              <a:t>Высота 2,44 м</a:t>
            </a:r>
            <a:endParaRPr lang="ru-RU" b="1" dirty="0"/>
          </a:p>
        </p:txBody>
      </p:sp>
      <p:pic>
        <p:nvPicPr>
          <p:cNvPr id="12" name="Содержимое 11" descr="Вело кофе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2500298"/>
            <a:ext cx="6858000" cy="385762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42900" y="366184"/>
            <a:ext cx="6372248" cy="70535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500" dirty="0" smtClean="0"/>
              <a:t>Эскиз нестационарного объекта</a:t>
            </a:r>
            <a:endParaRPr lang="ru-RU" sz="3500" dirty="0"/>
          </a:p>
        </p:txBody>
      </p:sp>
      <p:sp>
        <p:nvSpPr>
          <p:cNvPr id="11" name="TextBox 10"/>
          <p:cNvSpPr txBox="1"/>
          <p:nvPr/>
        </p:nvSpPr>
        <p:spPr>
          <a:xfrm>
            <a:off x="3429000" y="8072462"/>
            <a:ext cx="30718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    Мобильная кофейня</a:t>
            </a:r>
            <a:endParaRPr lang="ru-RU" b="1" dirty="0"/>
          </a:p>
        </p:txBody>
      </p:sp>
      <p:pic>
        <p:nvPicPr>
          <p:cNvPr id="6" name="Содержимое 5" descr="кофе- авто.bmp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0" y="2285984"/>
            <a:ext cx="6745233" cy="353949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1166</TotalTime>
  <Words>53</Words>
  <Application>Microsoft Office PowerPoint</Application>
  <PresentationFormat>Экран (4:3)</PresentationFormat>
  <Paragraphs>10</Paragraphs>
  <Slides>4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Открытая</vt:lpstr>
      <vt:lpstr>Размещение торговой точки по продаже кофе и прохладительных напитков по адресу: г. Саранск,                       лесопарковая зона по ул. Моховой</vt:lpstr>
      <vt:lpstr>Схема нестационарного объекта</vt:lpstr>
      <vt:lpstr>Эскиз нестационарного объекта</vt:lpstr>
      <vt:lpstr>Эскиз нестационарного объекта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AbroskinaNM</cp:lastModifiedBy>
  <cp:revision>127</cp:revision>
  <dcterms:modified xsi:type="dcterms:W3CDTF">2022-03-31T06:08:21Z</dcterms:modified>
</cp:coreProperties>
</file>