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63" r:id="rId2"/>
    <p:sldId id="259" r:id="rId3"/>
    <p:sldId id="264" r:id="rId4"/>
    <p:sldId id="265" r:id="rId5"/>
    <p:sldId id="266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мягкого мороженого по адресу: г. Саранск,                 лесопарковая зона по                       ул. Моховой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39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</a:t>
            </a:r>
            <a:r>
              <a:rPr lang="ru-RU" b="1" smtClean="0">
                <a:latin typeface="Book Antiqua" pitchFamily="18" charset="0"/>
              </a:rPr>
              <a:t>мягким мороженым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1"/>
            <a:ext cx="5943620" cy="57147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Моховая мягкое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49193"/>
            <a:ext cx="6858000" cy="868160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10" name="Содержимое 9" descr="Мягкое морож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76"/>
            <a:ext cx="6858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3429000" y="8072462"/>
            <a:ext cx="3071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Размеры: Длина 165 см</a:t>
            </a:r>
          </a:p>
          <a:p>
            <a:r>
              <a:rPr lang="ru-RU" b="1" dirty="0" smtClean="0"/>
              <a:t>Ширина 80  см</a:t>
            </a:r>
          </a:p>
          <a:p>
            <a:r>
              <a:rPr lang="ru-RU" b="1" dirty="0" smtClean="0"/>
              <a:t>Высота 230 см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94" y="1381675"/>
            <a:ext cx="5857916" cy="67281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43248" y="8072462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1285852"/>
            <a:ext cx="6308638" cy="6682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3143248" y="8001024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922</TotalTime>
  <Words>73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Размещение торговой точки по продаже мягкого мороженого по адресу: г. Саранск,                 лесопарковая зона по                       ул. Моховой</vt:lpstr>
      <vt:lpstr>Схема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93</cp:revision>
  <dcterms:modified xsi:type="dcterms:W3CDTF">2022-03-30T13:31:28Z</dcterms:modified>
</cp:coreProperties>
</file>