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сладкой ваты и попкорна по адресу:                     г.  Саранск,                          водоем «Зеленая роща»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30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сладкой ватой и попкорном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8" y="203201"/>
            <a:ext cx="5872182" cy="225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6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2"/>
            <a:ext cx="6286544" cy="837876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7" name="Содержимое 6" descr="Вата и попкорн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857356"/>
            <a:ext cx="6661998" cy="4456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попкорна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3" name="Содержимое 12" descr="Попкорн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80" y="1428728"/>
            <a:ext cx="5786478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аппарата для приготовления сладкой ваты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0,5*0,5 м</a:t>
            </a:r>
            <a:endParaRPr lang="ru-RU" b="1" dirty="0"/>
          </a:p>
        </p:txBody>
      </p:sp>
      <p:pic>
        <p:nvPicPr>
          <p:cNvPr id="12" name="Содержимое 11" descr="Сахарная вата 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900" y="1571604"/>
            <a:ext cx="5801540" cy="5801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1226</TotalTime>
  <Words>57</Words>
  <Application>Microsoft Office PowerPoint</Application>
  <PresentationFormat>Экран (4:3)</PresentationFormat>
  <Paragraphs>10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сладкой ваты и попкорна по адресу:                     г.  Саранск,                          водоем «Зеленая роща»</vt:lpstr>
      <vt:lpstr>Схема нестационарного объекта</vt:lpstr>
      <vt:lpstr>Эскиз нестационарного объекта</vt:lpstr>
      <vt:lpstr>Эскиз аппарата для приготовления попкорна</vt:lpstr>
      <vt:lpstr>Эскиз аппарата для приготовления сладкой ваты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142</cp:revision>
  <dcterms:modified xsi:type="dcterms:W3CDTF">2022-03-31T06:05:00Z</dcterms:modified>
</cp:coreProperties>
</file>