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                     проспект 60 лет Октября (в районе центрального входа в парк Пролетарского района г.о. Саранск)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5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20" y="7786710"/>
            <a:ext cx="392909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Тип нестационарного объекта торговли – МОРОЗИЛЬНАЯ ВИТРИНА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286544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3357562" y="7572396"/>
            <a:ext cx="30205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витрины мороженого: 1,35*65 см (без учета антивандальной конструкции)  </a:t>
            </a:r>
            <a:endParaRPr lang="ru-RU" dirty="0"/>
          </a:p>
        </p:txBody>
      </p:sp>
      <p:pic>
        <p:nvPicPr>
          <p:cNvPr id="10" name="Содержимое 9" descr="33 пингвина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922" y="1357290"/>
            <a:ext cx="6538078" cy="6036826"/>
          </a:xfr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5" name="Содержимое 4" descr="мороже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00232"/>
            <a:ext cx="6869599" cy="476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71810" y="757239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Размеры 1 витрины мороженого: 1,35*65 см (без учета антивандальной конструкции) </a:t>
            </a:r>
            <a:endParaRPr lang="ru-RU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1192</TotalTime>
  <Words>85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мороженого, прохладительных напитков по адресу: г. Саранск,                      проспект 60 лет Октября (в районе центрального входа в парк Пролетарского района г.о. Саранск)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123</cp:revision>
  <dcterms:modified xsi:type="dcterms:W3CDTF">2022-03-30T13:25:13Z</dcterms:modified>
</cp:coreProperties>
</file>