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ул. Попова, 61 (в районе магазина «Магнит»)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16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</a:t>
            </a:r>
            <a:r>
              <a:rPr lang="ru-RU" b="1" smtClean="0">
                <a:latin typeface="Book Antiqua" pitchFamily="18" charset="0"/>
              </a:rPr>
              <a:t>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2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286544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908</TotalTime>
  <Words>79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ул. Попова, 61 (в районе магазина «Магнит»)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103</cp:revision>
  <dcterms:modified xsi:type="dcterms:W3CDTF">2022-03-30T13:34:34Z</dcterms:modified>
</cp:coreProperties>
</file>