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проспект 60 лет Октября (в районе центрального входа в парк Пролетарского района г.о. Саранск)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23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5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1197</TotalTime>
  <Words>69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проспект 60 лет Октября (в районе центрального входа в парк Пролетарского района г.о. Саранск)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132</cp:revision>
  <dcterms:modified xsi:type="dcterms:W3CDTF">2022-03-31T05:58:22Z</dcterms:modified>
</cp:coreProperties>
</file>