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8"/>
  </p:notesMasterIdLst>
  <p:sldIdLst>
    <p:sldId id="259" r:id="rId2"/>
    <p:sldId id="264" r:id="rId3"/>
    <p:sldId id="265" r:id="rId4"/>
    <p:sldId id="266" r:id="rId5"/>
    <p:sldId id="267" r:id="rId6"/>
    <p:sldId id="268" r:id="rId7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78" autoAdjust="0"/>
  </p:normalViewPr>
  <p:slideViewPr>
    <p:cSldViewPr>
      <p:cViewPr>
        <p:scale>
          <a:sx n="77" d="100"/>
          <a:sy n="77" d="100"/>
        </p:scale>
        <p:origin x="-3342" y="-25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3D4123-07D1-4892-8878-F13B1F237B0A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79B610-C1A3-4F7E-977C-301F06B83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1" y="6218863"/>
            <a:ext cx="6863317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14350" y="2336802"/>
            <a:ext cx="5829300" cy="243968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14350" y="4815476"/>
            <a:ext cx="5829300" cy="1599605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2824" y="6604000"/>
            <a:ext cx="6860824" cy="2549451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1975106"/>
            <a:ext cx="6172200" cy="584809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33010" y="366187"/>
            <a:ext cx="1333103" cy="745701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8"/>
            <a:ext cx="4743450" cy="7457013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82" y="1412949"/>
            <a:ext cx="5829300" cy="24384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942035" y="3908949"/>
            <a:ext cx="3429000" cy="1939851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2727510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2587698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6172200" cy="1524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7213600"/>
            <a:ext cx="303014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483770" y="7213600"/>
            <a:ext cx="303133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42900" y="1925726"/>
            <a:ext cx="303014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1925726"/>
            <a:ext cx="303133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502400"/>
            <a:ext cx="5611332" cy="6096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314700" y="7140136"/>
            <a:ext cx="2980944" cy="12192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85800" y="365760"/>
            <a:ext cx="5609844" cy="6096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045274" y="8543925"/>
            <a:ext cx="1440180" cy="48768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5924" y="7257870"/>
            <a:ext cx="5372100" cy="864309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1450" y="253291"/>
            <a:ext cx="6515100" cy="585216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285054" y="8543926"/>
            <a:ext cx="1763011" cy="48683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50" y="6486830"/>
            <a:ext cx="6056574" cy="750229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6498084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6358272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342900" y="1975105"/>
            <a:ext cx="6172200" cy="6034617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5045274" y="8543925"/>
            <a:ext cx="1440180" cy="48768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285054" y="8543926"/>
            <a:ext cx="1763011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6485454" y="8543926"/>
            <a:ext cx="274320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80" y="203201"/>
            <a:ext cx="5943620" cy="439709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Схема нестационарного объекта</a:t>
            </a:r>
            <a:endParaRPr lang="ru-RU" sz="2000" dirty="0"/>
          </a:p>
        </p:txBody>
      </p:sp>
      <p:pic>
        <p:nvPicPr>
          <p:cNvPr id="6" name="Содержимое 5" descr="Лот № 9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28" y="550141"/>
            <a:ext cx="6286544" cy="8479709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142844"/>
            <a:ext cx="6172200" cy="571504"/>
          </a:xfrm>
        </p:spPr>
        <p:txBody>
          <a:bodyPr>
            <a:normAutofit/>
          </a:bodyPr>
          <a:lstStyle/>
          <a:p>
            <a:pPr algn="ctr"/>
            <a:r>
              <a:rPr lang="ru-RU" sz="2500" dirty="0" smtClean="0"/>
              <a:t>Эскиз нестационарного объекта</a:t>
            </a:r>
            <a:endParaRPr lang="ru-RU" sz="2500" dirty="0"/>
          </a:p>
        </p:txBody>
      </p:sp>
      <p:pic>
        <p:nvPicPr>
          <p:cNvPr id="8" name="Содержимое 7" descr="Торговый павильон 1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71480" y="642910"/>
            <a:ext cx="5857916" cy="8288889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142844"/>
            <a:ext cx="6172200" cy="500066"/>
          </a:xfrm>
        </p:spPr>
        <p:txBody>
          <a:bodyPr>
            <a:normAutofit/>
          </a:bodyPr>
          <a:lstStyle/>
          <a:p>
            <a:pPr algn="ctr"/>
            <a:r>
              <a:rPr lang="ru-RU" sz="2500" dirty="0" smtClean="0"/>
              <a:t>Эскиз нестационарного объекта</a:t>
            </a:r>
            <a:endParaRPr lang="ru-RU" sz="2500" dirty="0"/>
          </a:p>
        </p:txBody>
      </p:sp>
      <p:pic>
        <p:nvPicPr>
          <p:cNvPr id="5" name="Содержимое 4" descr="Торговый павильон 10б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28" y="571472"/>
            <a:ext cx="6286544" cy="8421232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142844"/>
            <a:ext cx="6172200" cy="714380"/>
          </a:xfrm>
        </p:spPr>
        <p:txBody>
          <a:bodyPr>
            <a:normAutofit/>
          </a:bodyPr>
          <a:lstStyle/>
          <a:p>
            <a:pPr algn="ctr"/>
            <a:r>
              <a:rPr lang="ru-RU" sz="2500" dirty="0" smtClean="0"/>
              <a:t>Эскиз нестационарного объекта</a:t>
            </a:r>
            <a:endParaRPr lang="ru-RU" sz="2500" dirty="0"/>
          </a:p>
        </p:txBody>
      </p:sp>
      <p:pic>
        <p:nvPicPr>
          <p:cNvPr id="5" name="Содержимое 4" descr="Торговый павильон 1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571604"/>
            <a:ext cx="6858000" cy="573292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142844"/>
            <a:ext cx="6172200" cy="714380"/>
          </a:xfrm>
        </p:spPr>
        <p:txBody>
          <a:bodyPr>
            <a:normAutofit/>
          </a:bodyPr>
          <a:lstStyle/>
          <a:p>
            <a:pPr algn="ctr"/>
            <a:r>
              <a:rPr lang="ru-RU" sz="2500" dirty="0" smtClean="0"/>
              <a:t>Эскиз нестационарного объекта</a:t>
            </a:r>
            <a:endParaRPr lang="ru-RU" sz="2500" dirty="0"/>
          </a:p>
        </p:txBody>
      </p:sp>
      <p:pic>
        <p:nvPicPr>
          <p:cNvPr id="6" name="Содержимое 5" descr="Торговый павильон 12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214546"/>
            <a:ext cx="6865055" cy="492880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142844"/>
            <a:ext cx="6172200" cy="714380"/>
          </a:xfrm>
        </p:spPr>
        <p:txBody>
          <a:bodyPr>
            <a:normAutofit/>
          </a:bodyPr>
          <a:lstStyle/>
          <a:p>
            <a:pPr algn="ctr"/>
            <a:r>
              <a:rPr lang="ru-RU" sz="2500" dirty="0" smtClean="0"/>
              <a:t>Эскиз нестационарного объекта</a:t>
            </a:r>
            <a:endParaRPr lang="ru-RU" sz="2500" dirty="0"/>
          </a:p>
        </p:txBody>
      </p:sp>
      <p:pic>
        <p:nvPicPr>
          <p:cNvPr id="5" name="Содержимое 4" descr="матрешк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2852" y="1643042"/>
            <a:ext cx="6572296" cy="578647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963</TotalTime>
  <Words>18</Words>
  <Application>Microsoft Office PowerPoint</Application>
  <PresentationFormat>Экран (4:3)</PresentationFormat>
  <Paragraphs>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Открытая</vt:lpstr>
      <vt:lpstr>Схема нестационарного объекта</vt:lpstr>
      <vt:lpstr>Эскиз нестационарного объекта</vt:lpstr>
      <vt:lpstr>Эскиз нестационарного объекта</vt:lpstr>
      <vt:lpstr>Эскиз нестационарного объекта</vt:lpstr>
      <vt:lpstr>Эскиз нестационарного объекта</vt:lpstr>
      <vt:lpstr>Эскиз нестационарного объекта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AbroskinaNM</cp:lastModifiedBy>
  <cp:revision>102</cp:revision>
  <dcterms:modified xsi:type="dcterms:W3CDTF">2022-04-01T07:36:11Z</dcterms:modified>
</cp:coreProperties>
</file>