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ул. Московская (напротив пиццерии «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Милано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6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286544" cy="83795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1162</TotalTime>
  <Words>56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ул. Московская (напротив пиццерии «Милано»)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123</cp:revision>
  <dcterms:modified xsi:type="dcterms:W3CDTF">2022-03-31T06:06:06Z</dcterms:modified>
</cp:coreProperties>
</file>