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лесопарковая зона по ул. Моховой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27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Моховая вата и попкорн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1235</TotalTime>
  <Words>58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лесопарковая зона по ул. Моховой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140</cp:revision>
  <dcterms:modified xsi:type="dcterms:W3CDTF">2022-03-31T06:00:40Z</dcterms:modified>
</cp:coreProperties>
</file>