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водоем «Зеленая роща»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11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8" name="Содержимое 7" descr="Лот № 4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9193"/>
            <a:ext cx="6357982" cy="847970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1214</TotalTime>
  <Words>50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водоем «Зеленая роща»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141</cp:revision>
  <dcterms:modified xsi:type="dcterms:W3CDTF">2022-03-30T13:29:52Z</dcterms:modified>
</cp:coreProperties>
</file>