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проспект Российской Армии                                              (в районе ж/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6)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40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2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28860"/>
            <a:ext cx="6858000" cy="51378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906</TotalTime>
  <Words>77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проспект Российской Армии                                              (в районе ж/д № 6)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98</cp:revision>
  <dcterms:modified xsi:type="dcterms:W3CDTF">2022-03-30T13:32:25Z</dcterms:modified>
</cp:coreProperties>
</file>