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6"/>
  </p:notesMasterIdLst>
  <p:sldIdLst>
    <p:sldId id="272" r:id="rId2"/>
    <p:sldId id="273" r:id="rId3"/>
    <p:sldId id="274" r:id="rId4"/>
    <p:sldId id="275" r:id="rId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42" y="-2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142844"/>
            <a:ext cx="6172200" cy="71438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500" dirty="0" smtClean="0"/>
              <a:t>Эскиз нестационарного объекта</a:t>
            </a:r>
            <a:endParaRPr lang="ru-RU" sz="2500" dirty="0"/>
          </a:p>
        </p:txBody>
      </p:sp>
      <p:pic>
        <p:nvPicPr>
          <p:cNvPr id="5" name="Содержимое 4" descr="фудтрак 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643042"/>
            <a:ext cx="6858000" cy="45695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142844"/>
            <a:ext cx="6172200" cy="71438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500" dirty="0" smtClean="0"/>
              <a:t>Эскиз нестационарного объекта</a:t>
            </a:r>
            <a:endParaRPr lang="ru-RU" sz="2500" dirty="0"/>
          </a:p>
        </p:txBody>
      </p:sp>
      <p:pic>
        <p:nvPicPr>
          <p:cNvPr id="6" name="Содержимое 5" descr="фудтрак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928794"/>
            <a:ext cx="6858000" cy="48330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142844"/>
            <a:ext cx="6172200" cy="71438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500" dirty="0" smtClean="0"/>
              <a:t>Эскиз нестационарного объекта</a:t>
            </a:r>
            <a:endParaRPr lang="ru-RU" sz="2500" dirty="0"/>
          </a:p>
        </p:txBody>
      </p:sp>
      <p:pic>
        <p:nvPicPr>
          <p:cNvPr id="8" name="Содержимое 7" descr="фудтрак 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714612"/>
            <a:ext cx="6858000" cy="454071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142844"/>
            <a:ext cx="6172200" cy="71438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500" dirty="0" smtClean="0"/>
              <a:t>Эскиз нестационарного объекта</a:t>
            </a:r>
            <a:endParaRPr lang="ru-RU" sz="2500" dirty="0"/>
          </a:p>
        </p:txBody>
      </p:sp>
      <p:pic>
        <p:nvPicPr>
          <p:cNvPr id="10" name="Содержимое 9" descr="фудтрак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635939"/>
            <a:ext cx="6858000" cy="6172201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1094</TotalTime>
  <Words>12</Words>
  <Application>Microsoft Office PowerPoint</Application>
  <PresentationFormat>Экран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Открытая</vt:lpstr>
      <vt:lpstr>Эскиз нестационарного объекта</vt:lpstr>
      <vt:lpstr>Эскиз нестационарного объекта</vt:lpstr>
      <vt:lpstr>Эскиз нестационарного объекта</vt:lpstr>
      <vt:lpstr>Эскиз нестационарного объекта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104</cp:revision>
  <dcterms:modified xsi:type="dcterms:W3CDTF">2022-04-01T13:17:17Z</dcterms:modified>
</cp:coreProperties>
</file>