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63" r:id="rId2"/>
    <p:sldId id="259" r:id="rId3"/>
    <p:sldId id="265" r:id="rId4"/>
    <p:sldId id="266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мороженого, прохладительных напитков по адресу: г. Саранск,                      ул. Московская (в районе пиццерии «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Милано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»)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3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 мороженым  и прохладительными напитками 12 кв.м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4620" y="7786710"/>
            <a:ext cx="3929090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Тип нестационарного объекта торговли – МОРОЗИЛЬНАЯ ВИТРИНА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2253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8" name="Содержимое 7" descr="Лот № 4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49193"/>
            <a:ext cx="6858000" cy="858065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sp>
        <p:nvSpPr>
          <p:cNvPr id="7" name="TextBox 6"/>
          <p:cNvSpPr txBox="1"/>
          <p:nvPr/>
        </p:nvSpPr>
        <p:spPr>
          <a:xfrm>
            <a:off x="3357562" y="7572396"/>
            <a:ext cx="30205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Размеры 1 витрины мороженого: 1,35*65 см (без учета антивандальной конструкции)  </a:t>
            </a:r>
            <a:endParaRPr lang="ru-RU" dirty="0"/>
          </a:p>
        </p:txBody>
      </p:sp>
      <p:pic>
        <p:nvPicPr>
          <p:cNvPr id="10" name="Содержимое 9" descr="33 пингвина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9922" y="1357290"/>
            <a:ext cx="6538078" cy="6036826"/>
          </a:xfr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5" name="Содержимое 4" descr="морожен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000232"/>
            <a:ext cx="6869599" cy="4761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071810" y="7572396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Размеры </a:t>
            </a:r>
            <a:r>
              <a:rPr lang="ru-RU" smtClean="0"/>
              <a:t>1 витрины </a:t>
            </a:r>
            <a:r>
              <a:rPr lang="ru-RU" dirty="0" smtClean="0"/>
              <a:t>мороженого: 1,35*65 см (без учета антивандальной конструкции) </a:t>
            </a:r>
            <a:endParaRPr lang="ru-RU" dirty="0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1196</TotalTime>
  <Words>78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Размещение торговой точки по продаже мороженого, прохладительных напитков по адресу: г. Саранск,                      ул. Московская (в районе пиццерии «Милано»)</vt:lpstr>
      <vt:lpstr>Схема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125</cp:revision>
  <dcterms:modified xsi:type="dcterms:W3CDTF">2022-03-30T13:24:00Z</dcterms:modified>
</cp:coreProperties>
</file>