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59" r:id="rId2"/>
    <p:sldId id="264" r:id="rId3"/>
    <p:sldId id="265" r:id="rId4"/>
    <p:sldId id="266" r:id="rId5"/>
    <p:sldId id="267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439709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6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52" y="642911"/>
            <a:ext cx="6500858" cy="838694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50006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5" name="Содержимое 4" descr="Торговый павильон 10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71472"/>
            <a:ext cx="6286544" cy="842123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71438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5" name="Содержимое 4" descr="матреш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52" y="1643042"/>
            <a:ext cx="6572296" cy="57864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214282"/>
            <a:ext cx="6172200" cy="10715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500" dirty="0" smtClean="0"/>
              <a:t>Эскиз нестационарного объекта торговли по продаже сувенирной продукции</a:t>
            </a:r>
            <a:endParaRPr lang="ru-RU" sz="2500" dirty="0"/>
          </a:p>
        </p:txBody>
      </p:sp>
      <p:pic>
        <p:nvPicPr>
          <p:cNvPr id="6" name="Содержимое 5" descr="Сувенир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095" y="1571604"/>
            <a:ext cx="6779905" cy="607223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56247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6" name="Содержимое 5" descr="Торговый павильон 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28662"/>
            <a:ext cx="6858000" cy="706646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958</TotalTime>
  <Words>20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 торговли по продаже сувенирной продукции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97</cp:revision>
  <dcterms:modified xsi:type="dcterms:W3CDTF">2022-04-01T07:35:10Z</dcterms:modified>
</cp:coreProperties>
</file>