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6"/>
  </p:notesMasterIdLst>
  <p:sldIdLst>
    <p:sldId id="263" r:id="rId2"/>
    <p:sldId id="259" r:id="rId3"/>
    <p:sldId id="265" r:id="rId4"/>
    <p:sldId id="264" r:id="rId5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42" y="-25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9B610-C1A3-4F7E-977C-301F06B839FD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04" y="3071802"/>
            <a:ext cx="6057924" cy="235745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Размещение торговой точки по продаже кофе и прохладительных напитков по адресу: г. Саранск,                       площадь 1000-летия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" y="642911"/>
            <a:ext cx="5829300" cy="1500197"/>
          </a:xfrm>
        </p:spPr>
        <p:txBody>
          <a:bodyPr>
            <a:normAutofit/>
          </a:bodyPr>
          <a:lstStyle/>
          <a:p>
            <a:r>
              <a:rPr lang="ru-RU" sz="4500" dirty="0" smtClean="0">
                <a:latin typeface="Arial Black" pitchFamily="34" charset="0"/>
              </a:rPr>
              <a:t>Лот </a:t>
            </a:r>
            <a:r>
              <a:rPr lang="ru-RU" sz="4500" smtClean="0">
                <a:latin typeface="Arial Black" pitchFamily="34" charset="0"/>
              </a:rPr>
              <a:t>№ </a:t>
            </a:r>
            <a:r>
              <a:rPr lang="ru-RU" sz="4500" smtClean="0">
                <a:latin typeface="Arial Black" pitchFamily="34" charset="0"/>
              </a:rPr>
              <a:t>33</a:t>
            </a:r>
            <a:endParaRPr lang="ru-RU" sz="45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14620" y="5857884"/>
            <a:ext cx="3929090" cy="92333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Торговля кофе и прохладительными напитками 12 кв.м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203201"/>
            <a:ext cx="5943620" cy="29683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6" name="Содержимое 5" descr="Лот № 68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8" y="550142"/>
            <a:ext cx="6429420" cy="837876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357694" y="84296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071810" y="8072462"/>
            <a:ext cx="26965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Размеры: Ширина 3 м</a:t>
            </a:r>
          </a:p>
          <a:p>
            <a:r>
              <a:rPr lang="ru-RU" b="1" dirty="0" smtClean="0"/>
              <a:t>Высота 2,44 м</a:t>
            </a:r>
            <a:endParaRPr lang="ru-RU" b="1" dirty="0"/>
          </a:p>
        </p:txBody>
      </p:sp>
      <p:pic>
        <p:nvPicPr>
          <p:cNvPr id="12" name="Содержимое 11" descr="Вело коф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500298"/>
            <a:ext cx="6858000" cy="38576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sp>
        <p:nvSpPr>
          <p:cNvPr id="11" name="TextBox 10"/>
          <p:cNvSpPr txBox="1"/>
          <p:nvPr/>
        </p:nvSpPr>
        <p:spPr>
          <a:xfrm>
            <a:off x="3429000" y="8072462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 Мобильная кофейня</a:t>
            </a:r>
            <a:endParaRPr lang="ru-RU" b="1" dirty="0"/>
          </a:p>
        </p:txBody>
      </p:sp>
      <p:pic>
        <p:nvPicPr>
          <p:cNvPr id="6" name="Содержимое 5" descr="кофе- авто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2285984"/>
            <a:ext cx="6745233" cy="35394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1162</TotalTime>
  <Words>49</Words>
  <Application>Microsoft Office PowerPoint</Application>
  <PresentationFormat>Экран (4:3)</PresentationFormat>
  <Paragraphs>10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Открытая</vt:lpstr>
      <vt:lpstr>Размещение торговой точки по продаже кофе и прохладительных напитков по адресу: г. Саранск,                       площадь 1000-летия</vt:lpstr>
      <vt:lpstr>Схема нестационарного объекта</vt:lpstr>
      <vt:lpstr>Эскиз нестационарного объекта</vt:lpstr>
      <vt:lpstr>Эскиз нестационарного объекта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AbroskinaNM</cp:lastModifiedBy>
  <cp:revision>124</cp:revision>
  <dcterms:modified xsi:type="dcterms:W3CDTF">2022-03-31T06:06:28Z</dcterms:modified>
</cp:coreProperties>
</file>