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5"/>
  </p:notesMasterIdLst>
  <p:sldIdLst>
    <p:sldId id="259" r:id="rId2"/>
    <p:sldId id="272" r:id="rId3"/>
    <p:sldId id="273" r:id="rId4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8" autoAdjust="0"/>
  </p:normalViewPr>
  <p:slideViewPr>
    <p:cSldViewPr>
      <p:cViewPr>
        <p:scale>
          <a:sx n="77" d="100"/>
          <a:sy n="77" d="100"/>
        </p:scale>
        <p:origin x="-3390" y="-2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D4123-07D1-4892-8878-F13B1F237B0A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B610-C1A3-4F7E-977C-301F06B83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37328" y="6669325"/>
            <a:ext cx="2851502" cy="192414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40170" y="7713364"/>
            <a:ext cx="2851502" cy="1117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203201"/>
            <a:ext cx="5943620" cy="439709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Схема нестационарного объекта</a:t>
            </a:r>
            <a:endParaRPr lang="ru-RU" sz="2000" dirty="0"/>
          </a:p>
        </p:txBody>
      </p:sp>
      <p:pic>
        <p:nvPicPr>
          <p:cNvPr id="6" name="Содержимое 5" descr="Лот № 3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66" y="651091"/>
            <a:ext cx="6357982" cy="8277811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142844"/>
            <a:ext cx="6172200" cy="71438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500" dirty="0" smtClean="0"/>
              <a:t>Эскиз нестационарного объекта</a:t>
            </a:r>
            <a:endParaRPr lang="ru-RU" sz="2500" dirty="0"/>
          </a:p>
        </p:txBody>
      </p:sp>
      <p:pic>
        <p:nvPicPr>
          <p:cNvPr id="10" name="Содержимое 9" descr="types-3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571604"/>
            <a:ext cx="6858000" cy="62865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63391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000" dirty="0" smtClean="0"/>
              <a:t>Эскиз нестационарного объекта</a:t>
            </a:r>
            <a:endParaRPr lang="ru-RU" sz="2000" dirty="0"/>
          </a:p>
        </p:txBody>
      </p:sp>
      <p:pic>
        <p:nvPicPr>
          <p:cNvPr id="8" name="Содержимое 7" descr="телега_FR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214546"/>
            <a:ext cx="6858000" cy="49292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1034</TotalTime>
  <Words>9</Words>
  <Application>Microsoft Office PowerPoint</Application>
  <PresentationFormat>Экран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Открытая</vt:lpstr>
      <vt:lpstr>Схема нестационарного объекта</vt:lpstr>
      <vt:lpstr>Эскиз нестационарного объекта</vt:lpstr>
      <vt:lpstr>Эскиз нестационарного объекта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AbroskinaNM</cp:lastModifiedBy>
  <cp:revision>99</cp:revision>
  <dcterms:modified xsi:type="dcterms:W3CDTF">2022-04-01T13:14:45Z</dcterms:modified>
</cp:coreProperties>
</file>