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65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78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 культуры и отдыха Ленинского района г. Саранска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70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нинский парк мороженое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8" y="1500166"/>
            <a:ext cx="5643602" cy="70009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Размещение нестационарного объекта торговли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1216</TotalTime>
  <Words>55</Words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Парк культуры и отдыха Ленинского района г. Саранска</vt:lpstr>
      <vt:lpstr>Размещение нестационарного объекта торговли 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141</cp:revision>
  <dcterms:modified xsi:type="dcterms:W3CDTF">2021-02-18T08:47:31Z</dcterms:modified>
</cp:coreProperties>
</file>