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водоем по ул. Гончарова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12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4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1"/>
            <a:ext cx="6215106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1214</TotalTime>
  <Words>50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водоем по ул. Гончарова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141</cp:revision>
  <dcterms:modified xsi:type="dcterms:W3CDTF">2022-03-30T13:30:15Z</dcterms:modified>
</cp:coreProperties>
</file>