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р.п.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Луховка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(на территории пляжно- развлекательного комплекса водоема «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Луховский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37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7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1165</TotalTime>
  <Words>60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р.п. Луховка (на территории пляжно- развлекательного комплекса водоема «Луховский») 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129</cp:revision>
  <dcterms:modified xsi:type="dcterms:W3CDTF">2022-03-31T06:08:54Z</dcterms:modified>
</cp:coreProperties>
</file>