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63" r:id="rId2"/>
    <p:sldId id="259" r:id="rId3"/>
    <p:sldId id="264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78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мороженого и прохладительных напитков по адресу: г. Саранск, ул. Советская (за памятником          В.И. Ленину)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1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мороженым  и 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1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90" y="449193"/>
            <a:ext cx="6286544" cy="847970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9" name="Содержимое 8" descr="морож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04"/>
            <a:ext cx="6858000" cy="5306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143248" y="7429520"/>
            <a:ext cx="32348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 1 ларя мороженого: 1,35*65 см (без учета антивандальной конструкции)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860</TotalTime>
  <Words>55</Words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Размещение торговой точки по продаже мороженого и прохладительных напитков по адресу: г. Саранск, ул. Советская (за памятником          В.И. Ленину)</vt:lpstr>
      <vt:lpstr>Схема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82</cp:revision>
  <dcterms:modified xsi:type="dcterms:W3CDTF">2019-01-29T06:25:45Z</dcterms:modified>
</cp:coreProperties>
</file>