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Воинова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(в сквере)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24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5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357982" cy="827781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1207</TotalTime>
  <Words>59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ул. Воинова               (в сквере)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133</cp:revision>
  <dcterms:modified xsi:type="dcterms:W3CDTF">2022-03-31T05:59:02Z</dcterms:modified>
</cp:coreProperties>
</file>