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проспект Российской Армии (в районе ж/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№6)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36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7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57422"/>
            <a:ext cx="6858000" cy="450059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1165</TotalTime>
  <Words>57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проспект Российской Армии (в районе ж/д №6)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128</cp:revision>
  <dcterms:modified xsi:type="dcterms:W3CDTF">2022-03-31T06:07:21Z</dcterms:modified>
</cp:coreProperties>
</file>