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7"/>
  </p:notesMasterIdLst>
  <p:sldIdLst>
    <p:sldId id="263" r:id="rId2"/>
    <p:sldId id="259" r:id="rId3"/>
    <p:sldId id="264" r:id="rId4"/>
    <p:sldId id="265" r:id="rId5"/>
    <p:sldId id="266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сладкой ваты и попкорна по адресу:                     г.  Саранск, р.п.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Луховка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(на территории пляжно- развлекательного комплекса водоема «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Луховский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»)  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29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сладкой ватой и попкорном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8" y="203201"/>
            <a:ext cx="5872182" cy="2253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6" name="Содержимое 5" descr="Лот № 60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550141"/>
            <a:ext cx="6357982" cy="847970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7" name="Содержимое 6" descr="Вата и попкорн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857356"/>
            <a:ext cx="6661998" cy="44569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аппарата для приготовления попкорна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0,5*0,5 м</a:t>
            </a:r>
            <a:endParaRPr lang="ru-RU" b="1" dirty="0"/>
          </a:p>
        </p:txBody>
      </p:sp>
      <p:pic>
        <p:nvPicPr>
          <p:cNvPr id="13" name="Содержимое 12" descr="Попкорн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80" y="1428728"/>
            <a:ext cx="5786478" cy="57864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аппарата для приготовления сладкой ваты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0,5*0,5 м</a:t>
            </a:r>
            <a:endParaRPr lang="ru-RU" b="1" dirty="0"/>
          </a:p>
        </p:txBody>
      </p:sp>
      <p:pic>
        <p:nvPicPr>
          <p:cNvPr id="12" name="Содержимое 11" descr="Сахарная вата 1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5900" y="1571604"/>
            <a:ext cx="5801540" cy="58015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1224</TotalTime>
  <Words>65</Words>
  <Application>Microsoft Office PowerPoint</Application>
  <PresentationFormat>Экран (4:3)</PresentationFormat>
  <Paragraphs>10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Размещение торговой точки по продаже сладкой ваты и попкорна по адресу:                     г.  Саранск, р.п. Луховка (на территории пляжно- развлекательного комплекса водоема «Луховский»)  </vt:lpstr>
      <vt:lpstr>Схема нестационарного объекта</vt:lpstr>
      <vt:lpstr>Эскиз нестационарного объекта</vt:lpstr>
      <vt:lpstr>Эскиз аппарата для приготовления попкорна</vt:lpstr>
      <vt:lpstr>Эскиз аппарата для приготовления сладкой ваты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141</cp:revision>
  <dcterms:modified xsi:type="dcterms:W3CDTF">2022-03-31T06:02:58Z</dcterms:modified>
</cp:coreProperties>
</file>