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5"/>
  </p:notesMasterIdLst>
  <p:sldIdLst>
    <p:sldId id="263" r:id="rId2"/>
    <p:sldId id="259" r:id="rId3"/>
    <p:sldId id="264" r:id="rId4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90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3071802"/>
            <a:ext cx="6057924" cy="235745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торговой точки по продаже мороженого, прохладительных напитков по адресу: г. Саранск,                      ул. Красноармейская –                       ул. Саранская (в районе музейно-архивного комплекса)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642911"/>
            <a:ext cx="5829300" cy="1500197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</a:t>
            </a:r>
            <a:r>
              <a:rPr lang="ru-RU" sz="4500" smtClean="0">
                <a:latin typeface="Arial Black" pitchFamily="34" charset="0"/>
              </a:rPr>
              <a:t>№ </a:t>
            </a:r>
            <a:r>
              <a:rPr lang="ru-RU" sz="4500" smtClean="0">
                <a:latin typeface="Arial Black" pitchFamily="34" charset="0"/>
              </a:rPr>
              <a:t>4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20" y="5857884"/>
            <a:ext cx="3929090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Торговля  мороженым  и </a:t>
            </a:r>
            <a:r>
              <a:rPr lang="ru-RU" b="1" smtClean="0">
                <a:latin typeface="Book Antiqua" pitchFamily="18" charset="0"/>
              </a:rPr>
              <a:t>прохладительными напитками 12 кв.м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943620" cy="36827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5" name="Содержимое 4" descr="Лот № 9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90" y="449193"/>
            <a:ext cx="6429420" cy="858065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9" name="Содержимое 8" descr="морож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571604"/>
            <a:ext cx="6858000" cy="53060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143248" y="7429520"/>
            <a:ext cx="32348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Размеры 1 ларя мороженого: 1,35*65 см (без учета антивандальной конструкции) 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1192</TotalTime>
  <Words>58</Words>
  <Application>Microsoft Office PowerPoint</Application>
  <PresentationFormat>Экран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Открытая</vt:lpstr>
      <vt:lpstr>Размещение торговой точки по продаже мороженого, прохладительных напитков по адресу: г. Саранск,                      ул. Красноармейская –                       ул. Саранская (в районе музейно-архивного комплекса)</vt:lpstr>
      <vt:lpstr>Схема нестационарного объекта</vt:lpstr>
      <vt:lpstr>Эскиз нестационарного объекта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126</cp:revision>
  <dcterms:modified xsi:type="dcterms:W3CDTF">2022-03-30T13:26:19Z</dcterms:modified>
</cp:coreProperties>
</file>