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5" r:id="rId4"/>
    <p:sldId id="264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 ул. Коваленко, 19а (в районе ТЦ «Глобус»)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34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Ковалекно Глобус кофе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кофейн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28727"/>
            <a:ext cx="6858000" cy="653082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5" name="Содержимое 4" descr="кофейня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28728"/>
            <a:ext cx="6858000" cy="632991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1194</TotalTime>
  <Words>60</Words>
  <Application>Microsoft Office PowerPoint</Application>
  <PresentationFormat>Экран (4:3)</PresentationFormat>
  <Paragraphs>11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кофе и прохладительных напитков по адресу: г. Саранск,                        ул. Коваленко, 19а (в районе ТЦ «Глобус»)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136</cp:revision>
  <dcterms:modified xsi:type="dcterms:W3CDTF">2022-03-31T06:09:32Z</dcterms:modified>
</cp:coreProperties>
</file>