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       ул. Большевистская (в районе памятника Ф.Ушакову)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90" y="449193"/>
            <a:ext cx="6357982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1184</TotalTime>
  <Words>54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                     ул. Большевистская (в районе памятника Ф.Ушакову)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117</cp:revision>
  <dcterms:modified xsi:type="dcterms:W3CDTF">2019-01-29T06:26:25Z</dcterms:modified>
</cp:coreProperties>
</file>