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7"/>
  </p:notesMasterIdLst>
  <p:sldIdLst>
    <p:sldId id="263" r:id="rId2"/>
    <p:sldId id="259" r:id="rId3"/>
    <p:sldId id="264" r:id="rId4"/>
    <p:sldId id="265" r:id="rId5"/>
    <p:sldId id="266" r:id="rId6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78" autoAdjust="0"/>
  </p:normalViewPr>
  <p:slideViewPr>
    <p:cSldViewPr>
      <p:cViewPr>
        <p:scale>
          <a:sx n="77" d="100"/>
          <a:sy n="77" d="100"/>
        </p:scale>
        <p:origin x="-3342" y="-25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3D4123-07D1-4892-8878-F13B1F237B0A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79B610-C1A3-4F7E-977C-301F06B83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1" y="6218863"/>
            <a:ext cx="6863317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14350" y="2336802"/>
            <a:ext cx="5829300" cy="243968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14350" y="4815476"/>
            <a:ext cx="5829300" cy="1599605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2824" y="6604000"/>
            <a:ext cx="6860824" cy="2549451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1975106"/>
            <a:ext cx="6172200" cy="584809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33010" y="366187"/>
            <a:ext cx="1333103" cy="745701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8"/>
            <a:ext cx="4743450" cy="7457013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82" y="1412949"/>
            <a:ext cx="5829300" cy="24384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942035" y="3908949"/>
            <a:ext cx="3429000" cy="1939851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2727510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2587698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6172200" cy="1524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7213600"/>
            <a:ext cx="303014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483770" y="7213600"/>
            <a:ext cx="303133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42900" y="1925726"/>
            <a:ext cx="303014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1925726"/>
            <a:ext cx="303133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502400"/>
            <a:ext cx="5611332" cy="6096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314700" y="7140136"/>
            <a:ext cx="2980944" cy="12192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85800" y="365760"/>
            <a:ext cx="5609844" cy="6096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045274" y="8543925"/>
            <a:ext cx="1440180" cy="48768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5924" y="7257870"/>
            <a:ext cx="5372100" cy="864309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1450" y="253291"/>
            <a:ext cx="6515100" cy="585216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285054" y="8543926"/>
            <a:ext cx="1763011" cy="48683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50" y="6486830"/>
            <a:ext cx="6056574" cy="750229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6498084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6358272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342900" y="1975105"/>
            <a:ext cx="6172200" cy="6034617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5045274" y="8543925"/>
            <a:ext cx="1440180" cy="48768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285054" y="8543926"/>
            <a:ext cx="1763011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6485454" y="8543926"/>
            <a:ext cx="274320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604" y="3071802"/>
            <a:ext cx="6057924" cy="2357454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Размещение торговой точки по продаже мягкого мороженого по адресу: г. Саранск,                 площадь 1000-летия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350" y="642911"/>
            <a:ext cx="5829300" cy="1500197"/>
          </a:xfrm>
        </p:spPr>
        <p:txBody>
          <a:bodyPr>
            <a:normAutofit/>
          </a:bodyPr>
          <a:lstStyle/>
          <a:p>
            <a:r>
              <a:rPr lang="ru-RU" sz="4500" dirty="0" smtClean="0">
                <a:latin typeface="Arial Black" pitchFamily="34" charset="0"/>
              </a:rPr>
              <a:t>Лот </a:t>
            </a:r>
            <a:r>
              <a:rPr lang="ru-RU" sz="4500" smtClean="0">
                <a:latin typeface="Arial Black" pitchFamily="34" charset="0"/>
              </a:rPr>
              <a:t>№ </a:t>
            </a:r>
            <a:r>
              <a:rPr lang="ru-RU" sz="4500" smtClean="0">
                <a:latin typeface="Arial Black" pitchFamily="34" charset="0"/>
              </a:rPr>
              <a:t>15</a:t>
            </a:r>
            <a:endParaRPr lang="ru-RU" sz="4500" dirty="0"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14620" y="5857884"/>
            <a:ext cx="3929090" cy="64633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Book Antiqua" pitchFamily="18" charset="0"/>
              </a:rPr>
              <a:t>Торговля  </a:t>
            </a:r>
            <a:r>
              <a:rPr lang="ru-RU" b="1" smtClean="0">
                <a:latin typeface="Book Antiqua" pitchFamily="18" charset="0"/>
              </a:rPr>
              <a:t>мягким мороженым 12 кв.м</a:t>
            </a:r>
            <a:endParaRPr lang="ru-RU" b="1" dirty="0">
              <a:latin typeface="Book Antiqua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80" y="203201"/>
            <a:ext cx="5943620" cy="36827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>Схема нестационарного объекта</a:t>
            </a:r>
            <a:endParaRPr lang="ru-RU" sz="2000" dirty="0"/>
          </a:p>
        </p:txBody>
      </p:sp>
      <p:pic>
        <p:nvPicPr>
          <p:cNvPr id="5" name="Содержимое 4" descr="Лот № 25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90" y="444071"/>
            <a:ext cx="6500858" cy="8580658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7053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нестационарного объекта</a:t>
            </a:r>
            <a:endParaRPr lang="ru-RU" sz="3500" dirty="0"/>
          </a:p>
        </p:txBody>
      </p:sp>
      <p:pic>
        <p:nvPicPr>
          <p:cNvPr id="10" name="Содержимое 9" descr="Мягкое морож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142976"/>
            <a:ext cx="6858000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1" name="TextBox 10"/>
          <p:cNvSpPr txBox="1"/>
          <p:nvPr/>
        </p:nvSpPr>
        <p:spPr>
          <a:xfrm>
            <a:off x="3429000" y="8072462"/>
            <a:ext cx="30718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Размеры: Длина 165 см</a:t>
            </a:r>
          </a:p>
          <a:p>
            <a:r>
              <a:rPr lang="ru-RU" b="1" dirty="0" smtClean="0"/>
              <a:t>Ширина 80  см</a:t>
            </a:r>
          </a:p>
          <a:p>
            <a:r>
              <a:rPr lang="ru-RU" b="1" dirty="0" smtClean="0"/>
              <a:t>Высота 230 см</a:t>
            </a:r>
            <a:endParaRPr lang="ru-RU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7053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нестационарного объекта</a:t>
            </a:r>
            <a:endParaRPr lang="ru-RU" sz="3500" dirty="0"/>
          </a:p>
        </p:txBody>
      </p:sp>
      <p:pic>
        <p:nvPicPr>
          <p:cNvPr id="6" name="Содержимое 5" descr="Мягкое Айс крим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85794" y="1381675"/>
            <a:ext cx="5857916" cy="67281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2697870" y="4387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697870" y="4387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357694" y="842965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143248" y="8072462"/>
            <a:ext cx="308449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Размеры: Ширина 1 метр</a:t>
            </a:r>
          </a:p>
          <a:p>
            <a:r>
              <a:rPr lang="ru-RU" b="1" dirty="0" smtClean="0"/>
              <a:t>Длина 2 метра</a:t>
            </a:r>
          </a:p>
          <a:p>
            <a:r>
              <a:rPr lang="ru-RU" b="1" dirty="0" smtClean="0"/>
              <a:t>Высота 2,5 метра</a:t>
            </a:r>
            <a:endParaRPr lang="ru-RU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7053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нестационарного объекта</a:t>
            </a:r>
            <a:endParaRPr lang="ru-RU" sz="3500" dirty="0"/>
          </a:p>
        </p:txBody>
      </p:sp>
      <p:pic>
        <p:nvPicPr>
          <p:cNvPr id="6" name="Содержимое 5" descr="Мягкое Айс крим 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28" y="1285852"/>
            <a:ext cx="6308638" cy="66828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TextBox 3"/>
          <p:cNvSpPr txBox="1"/>
          <p:nvPr/>
        </p:nvSpPr>
        <p:spPr>
          <a:xfrm>
            <a:off x="3143248" y="8001024"/>
            <a:ext cx="308449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Размеры: Ширина 1 метр</a:t>
            </a:r>
          </a:p>
          <a:p>
            <a:r>
              <a:rPr lang="ru-RU" b="1" dirty="0" smtClean="0"/>
              <a:t>Длина 2 метра</a:t>
            </a:r>
          </a:p>
          <a:p>
            <a:r>
              <a:rPr lang="ru-RU" b="1" dirty="0" smtClean="0"/>
              <a:t>Высота 2,5 метра</a:t>
            </a:r>
            <a:endParaRPr lang="ru-RU" b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907</TotalTime>
  <Words>69</Words>
  <Application>Microsoft Office PowerPoint</Application>
  <PresentationFormat>Экран (4:3)</PresentationFormat>
  <Paragraphs>16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Открытая</vt:lpstr>
      <vt:lpstr>Размещение торговой точки по продаже мягкого мороженого по адресу: г. Саранск,                 площадь 1000-летия</vt:lpstr>
      <vt:lpstr>Схема нестационарного объекта</vt:lpstr>
      <vt:lpstr>Эскиз нестационарного объекта</vt:lpstr>
      <vt:lpstr>Эскиз нестационарного объекта</vt:lpstr>
      <vt:lpstr>Эскиз нестационарного объекта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AbroskinaNM</cp:lastModifiedBy>
  <cp:revision>100</cp:revision>
  <dcterms:modified xsi:type="dcterms:W3CDTF">2022-03-30T13:33:27Z</dcterms:modified>
</cp:coreProperties>
</file>