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 ул.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Гожувская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(на площадке между МОУ «Лицей №7» и ФОК ГБУ ДО «ЦСП-ДЮСШ по баскетболу и волейболу РМ»)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26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5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49193"/>
            <a:ext cx="6858000" cy="86816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1221</TotalTime>
  <Words>76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 ул. Гожувская (на площадке между МОУ «Лицей №7» и ФОК ГБУ ДО «ЦСП-ДЮСШ по баскетболу и волейболу РМ»)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139</cp:revision>
  <dcterms:modified xsi:type="dcterms:W3CDTF">2022-03-31T06:16:16Z</dcterms:modified>
</cp:coreProperties>
</file>